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313" r:id="rId2"/>
    <p:sldId id="312" r:id="rId3"/>
    <p:sldId id="331" r:id="rId4"/>
    <p:sldId id="315" r:id="rId5"/>
    <p:sldId id="330" r:id="rId6"/>
    <p:sldId id="318" r:id="rId7"/>
    <p:sldId id="332" r:id="rId8"/>
    <p:sldId id="320" r:id="rId9"/>
    <p:sldId id="333" r:id="rId10"/>
    <p:sldId id="334" r:id="rId11"/>
    <p:sldId id="316" r:id="rId12"/>
    <p:sldId id="265" r:id="rId13"/>
    <p:sldId id="325" r:id="rId14"/>
    <p:sldId id="323" r:id="rId15"/>
    <p:sldId id="335" r:id="rId16"/>
    <p:sldId id="324" r:id="rId17"/>
    <p:sldId id="327" r:id="rId18"/>
    <p:sldId id="328" r:id="rId19"/>
    <p:sldId id="336" r:id="rId20"/>
    <p:sldId id="317" r:id="rId21"/>
    <p:sldId id="337" r:id="rId22"/>
    <p:sldId id="314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Fira Code" panose="020B0809050000020004" pitchFamily="49" charset="0"/>
      <p:regular r:id="rId34"/>
      <p:bold r:id="rId35"/>
    </p:embeddedFont>
    <p:embeddedFont>
      <p:font typeface="iCiel Cadena" panose="02000503000000020004" pitchFamily="2" charset="0"/>
      <p:bold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  <p:embeddedFont>
      <p:font typeface="Poppins ExtraBold" panose="00000900000000000000" pitchFamily="2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FF"/>
    <a:srgbClr val="4295D6"/>
    <a:srgbClr val="3BB2D5"/>
    <a:srgbClr val="C9FCFF"/>
    <a:srgbClr val="F3553D"/>
    <a:srgbClr val="60606E"/>
    <a:srgbClr val="868B95"/>
    <a:srgbClr val="F8F4F4"/>
    <a:srgbClr val="FFDB05"/>
    <a:srgbClr val="FFF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B3C39E-771F-440F-8133-74805FC637F1}">
  <a:tblStyle styleId="{7DB3C39E-771F-440F-8133-74805FC637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90CA0F-B33C-4B8E-9778-EE78994108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720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91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ACBB81-3ADA-F75D-7E0C-8BB66B9310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B7BEE-E82D-DD5C-1315-0B5C9E375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BB6-F0A7-4FF1-BE6A-FA2517596649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BD3B6-5523-A960-04A6-B2524B494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A45A-24E5-5358-79BD-F612CBA9D6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BD38E-7B8D-48DF-A45F-D4E5E88E6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45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93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4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5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2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1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88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5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72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25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5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89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0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33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5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8763" y="-1054590"/>
            <a:ext cx="9807906" cy="8193929"/>
            <a:chOff x="-6782" y="-1452127"/>
            <a:chExt cx="9807906" cy="8193929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452127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70859" y="498593"/>
            <a:ext cx="10998540" cy="4878739"/>
            <a:chOff x="-885529" y="302485"/>
            <a:chExt cx="10998540" cy="4878739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435380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810104" y="-2382508"/>
            <a:ext cx="11168659" cy="9239666"/>
            <a:chOff x="-689412" y="-2551151"/>
            <a:chExt cx="11168659" cy="9239666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904900" y="-255115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9" r:id="rId7"/>
    <p:sldLayoutId id="2147483677" r:id="rId8"/>
    <p:sldLayoutId id="2147483678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38">
            <a:extLst>
              <a:ext uri="{FF2B5EF4-FFF2-40B4-BE49-F238E27FC236}">
                <a16:creationId xmlns:a16="http://schemas.microsoft.com/office/drawing/2014/main" id="{D1F4200F-17F0-B1E8-381B-42CAB688BA02}"/>
              </a:ext>
            </a:extLst>
          </p:cNvPr>
          <p:cNvSpPr txBox="1">
            <a:spLocks/>
          </p:cNvSpPr>
          <p:nvPr/>
        </p:nvSpPr>
        <p:spPr>
          <a:xfrm>
            <a:off x="143688" y="2738172"/>
            <a:ext cx="8856617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Tìm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Hiểu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rgbClr val="FF4B4B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n-US" sz="3600" b="1" dirty="0">
                <a:solidFill>
                  <a:srgbClr val="E4B60E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Ứng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 Minh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Họa</a:t>
            </a:r>
            <a:endParaRPr lang="en-US" sz="3600" b="1" dirty="0">
              <a:solidFill>
                <a:schemeClr val="tx1"/>
              </a:solidFill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481E2168-DBF1-B202-C2F3-C7807098B4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4200" y="372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GVHD: ThS. Nguyễn Ngọc Đan Thanh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SVTH: Trần Trung Nghĩa – 110121066</a:t>
            </a:r>
            <a:b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Mã lớp: DA21TTB</a:t>
            </a:r>
            <a:endParaRPr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Google Shape;165;p38">
            <a:extLst>
              <a:ext uri="{FF2B5EF4-FFF2-40B4-BE49-F238E27FC236}">
                <a16:creationId xmlns:a16="http://schemas.microsoft.com/office/drawing/2014/main" id="{E071652D-276B-9156-7189-6307B08D8B49}"/>
              </a:ext>
            </a:extLst>
          </p:cNvPr>
          <p:cNvCxnSpPr>
            <a:cxnSpLocks/>
          </p:cNvCxnSpPr>
          <p:nvPr/>
        </p:nvCxnSpPr>
        <p:spPr>
          <a:xfrm>
            <a:off x="3190497" y="35484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C326F5-2BA1-4EB9-9D24-E3085F2C525C}"/>
              </a:ext>
            </a:extLst>
          </p:cNvPr>
          <p:cNvSpPr txBox="1"/>
          <p:nvPr/>
        </p:nvSpPr>
        <p:spPr>
          <a:xfrm>
            <a:off x="1988389" y="186310"/>
            <a:ext cx="516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 ĐẠI HỌC TRÀ VINH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KHOA KỸ THUẬT VÀ CÔNG NGHỆ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BỘ MÔN CÔNG NGHỆ THÔNG TIN</a:t>
            </a:r>
          </a:p>
        </p:txBody>
      </p:sp>
      <p:pic>
        <p:nvPicPr>
          <p:cNvPr id="8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8A4BAEA7-A913-D645-414F-CECC0FA8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61" y="1035441"/>
            <a:ext cx="697878" cy="6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94699780-3F3E-0E94-7DF4-2CE033BCDBDA}"/>
              </a:ext>
            </a:extLst>
          </p:cNvPr>
          <p:cNvSpPr txBox="1">
            <a:spLocks/>
          </p:cNvSpPr>
          <p:nvPr/>
        </p:nvSpPr>
        <p:spPr>
          <a:xfrm>
            <a:off x="2044200" y="4570801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Trà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Vinh,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Tháng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Năm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92BD7-250A-8361-BC6B-B1D8FEA20D77}"/>
              </a:ext>
            </a:extLst>
          </p:cNvPr>
          <p:cNvSpPr txBox="1"/>
          <p:nvPr/>
        </p:nvSpPr>
        <p:spPr>
          <a:xfrm>
            <a:off x="1319842" y="1700663"/>
            <a:ext cx="6504316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4B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BÁO CÁO ĐỒ ÁN THỰC TẬP CƠ SỞ NGÀNH</a:t>
            </a:r>
          </a:p>
        </p:txBody>
      </p:sp>
    </p:spTree>
    <p:extLst>
      <p:ext uri="{BB962C8B-B14F-4D97-AF65-F5344CB8AC3E}">
        <p14:creationId xmlns:p14="http://schemas.microsoft.com/office/powerpoint/2010/main" val="232086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ADCF59-DC3E-5351-31AA-16AEAF31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17" y="2174665"/>
            <a:ext cx="3131127" cy="18609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C449D4-1778-73D0-B47E-23B62A4EE338}"/>
              </a:ext>
            </a:extLst>
          </p:cNvPr>
          <p:cNvSpPr txBox="1"/>
          <p:nvPr/>
        </p:nvSpPr>
        <p:spPr>
          <a:xfrm>
            <a:off x="2336655" y="1840348"/>
            <a:ext cx="29051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là một hệ quản trị cơ sở dữ liệu (DBMS) mã nguồn mở, được sử dụng để lưu trữ và quản lý dữ liệu trong các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và hệ thống thông tin khác. 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299E2-3436-9CF9-128B-6D2F82F165B9}"/>
              </a:ext>
            </a:extLst>
          </p:cNvPr>
          <p:cNvSpPr txBox="1"/>
          <p:nvPr/>
        </p:nvSpPr>
        <p:spPr>
          <a:xfrm>
            <a:off x="2336655" y="5143500"/>
            <a:ext cx="396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số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thao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8E23FD-778D-5A07-FF69-550E892F2C81}"/>
              </a:ext>
            </a:extLst>
          </p:cNvPr>
          <p:cNvGrpSpPr/>
          <p:nvPr/>
        </p:nvGrpSpPr>
        <p:grpSpPr>
          <a:xfrm>
            <a:off x="2359313" y="5678739"/>
            <a:ext cx="4784222" cy="2149136"/>
            <a:chOff x="2359313" y="5678739"/>
            <a:chExt cx="4784222" cy="21491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DDCBF-3D83-5BFD-776C-507B8288DF01}"/>
                </a:ext>
              </a:extLst>
            </p:cNvPr>
            <p:cNvSpPr txBox="1"/>
            <p:nvPr/>
          </p:nvSpPr>
          <p:spPr>
            <a:xfrm>
              <a:off x="2359313" y="5678739"/>
              <a:ext cx="16447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Table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D547EE-465D-7F23-602E-897D1ACCC9CB}"/>
                </a:ext>
              </a:extLst>
            </p:cNvPr>
            <p:cNvSpPr txBox="1"/>
            <p:nvPr/>
          </p:nvSpPr>
          <p:spPr>
            <a:xfrm>
              <a:off x="2403115" y="6011993"/>
              <a:ext cx="4740420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TABLE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`</a:t>
              </a:r>
              <a:r>
                <a:rPr lang="en-US" b="1" dirty="0" err="1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sanpham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` (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`id`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PRIMARY KEY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AUTO_INCREMENT,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`ten`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varchar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b="1" dirty="0">
                  <a:solidFill>
                    <a:srgbClr val="D19A66"/>
                  </a:solidFill>
                  <a:effectLst/>
                  <a:latin typeface="Fira Code" panose="020B0809050000020004" pitchFamily="49" charset="0"/>
                </a:rPr>
                <a:t>255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gia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mota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 err="1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longtext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hangsanxuat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thuonghieu_id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endParaRPr lang="en-US" b="1" dirty="0">
                <a:solidFill>
                  <a:srgbClr val="ABB2BF"/>
                </a:solidFill>
                <a:effectLst/>
                <a:latin typeface="Fira Code" panose="020B0809050000020004" pitchFamily="49" charset="0"/>
              </a:endParaRP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B6CE3-1538-B27E-04D4-5517F2100B71}"/>
              </a:ext>
            </a:extLst>
          </p:cNvPr>
          <p:cNvGrpSpPr/>
          <p:nvPr/>
        </p:nvGrpSpPr>
        <p:grpSpPr>
          <a:xfrm>
            <a:off x="5910942" y="6500609"/>
            <a:ext cx="6105525" cy="1128652"/>
            <a:chOff x="4486275" y="963802"/>
            <a:chExt cx="6105525" cy="11286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A6792C-2B78-CC29-D139-2FC2A9DA3760}"/>
                </a:ext>
              </a:extLst>
            </p:cNvPr>
            <p:cNvSpPr txBox="1"/>
            <p:nvPr/>
          </p:nvSpPr>
          <p:spPr>
            <a:xfrm>
              <a:off x="4572000" y="1353790"/>
              <a:ext cx="60198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DATABASE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IF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NOT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EXISTS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DEFAULT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CHARACTER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SET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COLLATE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utf8mb4_general_ci;</a:t>
              </a:r>
            </a:p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USE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9D05AA-6F62-6DB5-F14B-400FA1FBD390}"/>
                </a:ext>
              </a:extLst>
            </p:cNvPr>
            <p:cNvSpPr txBox="1"/>
            <p:nvPr/>
          </p:nvSpPr>
          <p:spPr>
            <a:xfrm>
              <a:off x="4486275" y="963802"/>
              <a:ext cx="1819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Database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32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14757 -0.0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-0.09948 -0.730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-365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59219 -0.048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-24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-0.09896 -0.729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3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20988E-6 L -0.56579 -0.902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0" y="-4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671857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03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57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787709" cy="58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4" name="Google Shape;994;p45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0" name="Google Shape;1000;p45"/>
          <p:cNvSpPr/>
          <p:nvPr/>
        </p:nvSpPr>
        <p:spPr>
          <a:xfrm>
            <a:off x="1122122" y="30400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1236185" y="3177725"/>
            <a:ext cx="338875" cy="291550"/>
            <a:chOff x="4775850" y="2706275"/>
            <a:chExt cx="338875" cy="291550"/>
          </a:xfrm>
        </p:grpSpPr>
        <p:sp>
          <p:nvSpPr>
            <p:cNvPr id="1003" name="Google Shape;1003;p45"/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434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Mô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tả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bài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toán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75D7A-4371-0690-839A-832658B5B1DE}"/>
              </a:ext>
            </a:extLst>
          </p:cNvPr>
          <p:cNvSpPr/>
          <p:nvPr/>
        </p:nvSpPr>
        <p:spPr>
          <a:xfrm>
            <a:off x="1035050" y="1365250"/>
            <a:ext cx="3397250" cy="1511200"/>
          </a:xfrm>
          <a:prstGeom prst="rect">
            <a:avLst/>
          </a:prstGeom>
          <a:solidFill>
            <a:srgbClr val="D1F1FB"/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989;p45">
            <a:extLst>
              <a:ext uri="{FF2B5EF4-FFF2-40B4-BE49-F238E27FC236}">
                <a16:creationId xmlns:a16="http://schemas.microsoft.com/office/drawing/2014/main" id="{A109060C-F71A-BD0F-3FF2-4FBC910DB4E6}"/>
              </a:ext>
            </a:extLst>
          </p:cNvPr>
          <p:cNvSpPr txBox="1">
            <a:spLocks/>
          </p:cNvSpPr>
          <p:nvPr/>
        </p:nvSpPr>
        <p:spPr>
          <a:xfrm>
            <a:off x="1689121" y="176065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thiệu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điện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thoại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động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AngularJS.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Google Shape;993;p45">
            <a:extLst>
              <a:ext uri="{FF2B5EF4-FFF2-40B4-BE49-F238E27FC236}">
                <a16:creationId xmlns:a16="http://schemas.microsoft.com/office/drawing/2014/main" id="{E8AE3977-E282-C79B-A5E1-3D0BADB383F1}"/>
              </a:ext>
            </a:extLst>
          </p:cNvPr>
          <p:cNvSpPr txBox="1">
            <a:spLocks/>
          </p:cNvSpPr>
          <p:nvPr/>
        </p:nvSpPr>
        <p:spPr>
          <a:xfrm>
            <a:off x="1689121" y="14555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Mục tiêu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Google Shape;998;p45">
            <a:extLst>
              <a:ext uri="{FF2B5EF4-FFF2-40B4-BE49-F238E27FC236}">
                <a16:creationId xmlns:a16="http://schemas.microsoft.com/office/drawing/2014/main" id="{3FBA20AF-3D14-7278-B19E-BF8C176EFDA8}"/>
              </a:ext>
            </a:extLst>
          </p:cNvPr>
          <p:cNvSpPr/>
          <p:nvPr/>
        </p:nvSpPr>
        <p:spPr>
          <a:xfrm>
            <a:off x="1122117" y="14555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1010;p45">
            <a:extLst>
              <a:ext uri="{FF2B5EF4-FFF2-40B4-BE49-F238E27FC236}">
                <a16:creationId xmlns:a16="http://schemas.microsoft.com/office/drawing/2014/main" id="{A63DF97C-788A-DDE8-3323-A20C760ECF7E}"/>
              </a:ext>
            </a:extLst>
          </p:cNvPr>
          <p:cNvSpPr/>
          <p:nvPr/>
        </p:nvSpPr>
        <p:spPr>
          <a:xfrm>
            <a:off x="1254642" y="1569613"/>
            <a:ext cx="301950" cy="338875"/>
          </a:xfrm>
          <a:custGeom>
            <a:avLst/>
            <a:gdLst/>
            <a:ahLst/>
            <a:cxnLst/>
            <a:rect l="l" t="t" r="r" b="b"/>
            <a:pathLst>
              <a:path w="12078" h="13555" extrusionOk="0">
                <a:moveTo>
                  <a:pt x="7679" y="525"/>
                </a:moveTo>
                <a:cubicBezTo>
                  <a:pt x="7815" y="525"/>
                  <a:pt x="7941" y="651"/>
                  <a:pt x="7941" y="787"/>
                </a:cubicBezTo>
                <a:lnTo>
                  <a:pt x="7941" y="1050"/>
                </a:lnTo>
                <a:lnTo>
                  <a:pt x="5823" y="1050"/>
                </a:lnTo>
                <a:cubicBezTo>
                  <a:pt x="5671" y="1050"/>
                  <a:pt x="5561" y="1176"/>
                  <a:pt x="5561" y="1328"/>
                </a:cubicBezTo>
                <a:cubicBezTo>
                  <a:pt x="5561" y="1465"/>
                  <a:pt x="5438" y="1591"/>
                  <a:pt x="5299" y="1591"/>
                </a:cubicBezTo>
                <a:lnTo>
                  <a:pt x="3168" y="1591"/>
                </a:lnTo>
                <a:cubicBezTo>
                  <a:pt x="3032" y="1591"/>
                  <a:pt x="2906" y="1465"/>
                  <a:pt x="2906" y="1315"/>
                </a:cubicBezTo>
                <a:cubicBezTo>
                  <a:pt x="2906" y="1176"/>
                  <a:pt x="2796" y="1050"/>
                  <a:pt x="2643" y="1050"/>
                </a:cubicBezTo>
                <a:lnTo>
                  <a:pt x="525" y="1050"/>
                </a:lnTo>
                <a:lnTo>
                  <a:pt x="525" y="787"/>
                </a:lnTo>
                <a:cubicBezTo>
                  <a:pt x="525" y="651"/>
                  <a:pt x="638" y="525"/>
                  <a:pt x="791" y="525"/>
                </a:cubicBezTo>
                <a:close/>
                <a:moveTo>
                  <a:pt x="8204" y="5063"/>
                </a:moveTo>
                <a:cubicBezTo>
                  <a:pt x="8426" y="5063"/>
                  <a:pt x="8605" y="5229"/>
                  <a:pt x="8605" y="5448"/>
                </a:cubicBezTo>
                <a:cubicBezTo>
                  <a:pt x="8605" y="5671"/>
                  <a:pt x="8426" y="5850"/>
                  <a:pt x="8204" y="5850"/>
                </a:cubicBezTo>
                <a:cubicBezTo>
                  <a:pt x="7679" y="5836"/>
                  <a:pt x="7679" y="5076"/>
                  <a:pt x="8204" y="5063"/>
                </a:cubicBezTo>
                <a:close/>
                <a:moveTo>
                  <a:pt x="2906" y="6112"/>
                </a:moveTo>
                <a:cubicBezTo>
                  <a:pt x="3128" y="6112"/>
                  <a:pt x="3307" y="6295"/>
                  <a:pt x="3307" y="6514"/>
                </a:cubicBezTo>
                <a:cubicBezTo>
                  <a:pt x="3294" y="6778"/>
                  <a:pt x="3101" y="6910"/>
                  <a:pt x="2907" y="6910"/>
                </a:cubicBezTo>
                <a:cubicBezTo>
                  <a:pt x="2713" y="6910"/>
                  <a:pt x="2519" y="6778"/>
                  <a:pt x="2504" y="6514"/>
                </a:cubicBezTo>
                <a:cubicBezTo>
                  <a:pt x="2504" y="6295"/>
                  <a:pt x="2683" y="6112"/>
                  <a:pt x="2906" y="6112"/>
                </a:cubicBezTo>
                <a:close/>
                <a:moveTo>
                  <a:pt x="5299" y="3443"/>
                </a:moveTo>
                <a:lnTo>
                  <a:pt x="5299" y="7221"/>
                </a:lnTo>
                <a:cubicBezTo>
                  <a:pt x="5160" y="7261"/>
                  <a:pt x="5037" y="7330"/>
                  <a:pt x="4940" y="7413"/>
                </a:cubicBezTo>
                <a:lnTo>
                  <a:pt x="3805" y="6749"/>
                </a:lnTo>
                <a:cubicBezTo>
                  <a:pt x="3945" y="6265"/>
                  <a:pt x="3639" y="5753"/>
                  <a:pt x="3168" y="5631"/>
                </a:cubicBezTo>
                <a:lnTo>
                  <a:pt x="3168" y="3443"/>
                </a:lnTo>
                <a:close/>
                <a:moveTo>
                  <a:pt x="5555" y="7710"/>
                </a:moveTo>
                <a:cubicBezTo>
                  <a:pt x="5749" y="7710"/>
                  <a:pt x="5943" y="7842"/>
                  <a:pt x="5950" y="8104"/>
                </a:cubicBezTo>
                <a:cubicBezTo>
                  <a:pt x="5950" y="8326"/>
                  <a:pt x="5784" y="8505"/>
                  <a:pt x="5561" y="8505"/>
                </a:cubicBezTo>
                <a:cubicBezTo>
                  <a:pt x="5339" y="8505"/>
                  <a:pt x="5160" y="8326"/>
                  <a:pt x="5160" y="8104"/>
                </a:cubicBezTo>
                <a:cubicBezTo>
                  <a:pt x="5166" y="7842"/>
                  <a:pt x="5360" y="7710"/>
                  <a:pt x="5555" y="7710"/>
                </a:cubicBezTo>
                <a:close/>
                <a:moveTo>
                  <a:pt x="10851" y="7710"/>
                </a:moveTo>
                <a:cubicBezTo>
                  <a:pt x="11045" y="7710"/>
                  <a:pt x="11239" y="7842"/>
                  <a:pt x="11248" y="8104"/>
                </a:cubicBezTo>
                <a:cubicBezTo>
                  <a:pt x="11248" y="8326"/>
                  <a:pt x="11082" y="8505"/>
                  <a:pt x="10859" y="8505"/>
                </a:cubicBezTo>
                <a:cubicBezTo>
                  <a:pt x="10637" y="8505"/>
                  <a:pt x="10458" y="8326"/>
                  <a:pt x="10458" y="8104"/>
                </a:cubicBezTo>
                <a:cubicBezTo>
                  <a:pt x="10464" y="7842"/>
                  <a:pt x="10658" y="7710"/>
                  <a:pt x="10851" y="7710"/>
                </a:cubicBezTo>
                <a:close/>
                <a:moveTo>
                  <a:pt x="3530" y="7191"/>
                </a:moveTo>
                <a:lnTo>
                  <a:pt x="4662" y="7871"/>
                </a:lnTo>
                <a:cubicBezTo>
                  <a:pt x="4525" y="8353"/>
                  <a:pt x="4828" y="8867"/>
                  <a:pt x="5299" y="8990"/>
                </a:cubicBezTo>
                <a:lnTo>
                  <a:pt x="5299" y="10650"/>
                </a:lnTo>
                <a:lnTo>
                  <a:pt x="3168" y="10650"/>
                </a:lnTo>
                <a:lnTo>
                  <a:pt x="3168" y="7400"/>
                </a:lnTo>
                <a:cubicBezTo>
                  <a:pt x="3307" y="7357"/>
                  <a:pt x="3430" y="7290"/>
                  <a:pt x="3530" y="7191"/>
                </a:cubicBezTo>
                <a:close/>
                <a:moveTo>
                  <a:pt x="7941" y="1591"/>
                </a:moveTo>
                <a:lnTo>
                  <a:pt x="7941" y="4565"/>
                </a:lnTo>
                <a:cubicBezTo>
                  <a:pt x="7400" y="4718"/>
                  <a:pt x="7111" y="5395"/>
                  <a:pt x="7387" y="5893"/>
                </a:cubicBezTo>
                <a:lnTo>
                  <a:pt x="6003" y="7290"/>
                </a:lnTo>
                <a:cubicBezTo>
                  <a:pt x="5950" y="7261"/>
                  <a:pt x="5880" y="7234"/>
                  <a:pt x="5823" y="7221"/>
                </a:cubicBezTo>
                <a:lnTo>
                  <a:pt x="5823" y="3181"/>
                </a:lnTo>
                <a:cubicBezTo>
                  <a:pt x="5823" y="3028"/>
                  <a:pt x="5701" y="2905"/>
                  <a:pt x="5561" y="2905"/>
                </a:cubicBezTo>
                <a:lnTo>
                  <a:pt x="2906" y="2905"/>
                </a:lnTo>
                <a:cubicBezTo>
                  <a:pt x="2766" y="2905"/>
                  <a:pt x="2643" y="3028"/>
                  <a:pt x="2643" y="3181"/>
                </a:cubicBezTo>
                <a:lnTo>
                  <a:pt x="2643" y="5631"/>
                </a:lnTo>
                <a:cubicBezTo>
                  <a:pt x="1770" y="5893"/>
                  <a:pt x="1770" y="7138"/>
                  <a:pt x="2643" y="7400"/>
                </a:cubicBezTo>
                <a:lnTo>
                  <a:pt x="2643" y="10650"/>
                </a:lnTo>
                <a:lnTo>
                  <a:pt x="1853" y="10650"/>
                </a:lnTo>
                <a:cubicBezTo>
                  <a:pt x="1730" y="10650"/>
                  <a:pt x="1604" y="10733"/>
                  <a:pt x="1591" y="10872"/>
                </a:cubicBezTo>
                <a:cubicBezTo>
                  <a:pt x="1564" y="11038"/>
                  <a:pt x="1687" y="11174"/>
                  <a:pt x="1853" y="11174"/>
                </a:cubicBezTo>
                <a:lnTo>
                  <a:pt x="6614" y="11174"/>
                </a:lnTo>
                <a:cubicBezTo>
                  <a:pt x="6736" y="11174"/>
                  <a:pt x="6862" y="11078"/>
                  <a:pt x="6876" y="10955"/>
                </a:cubicBezTo>
                <a:cubicBezTo>
                  <a:pt x="6902" y="10789"/>
                  <a:pt x="6779" y="10650"/>
                  <a:pt x="6614" y="10650"/>
                </a:cubicBezTo>
                <a:lnTo>
                  <a:pt x="5823" y="10650"/>
                </a:lnTo>
                <a:lnTo>
                  <a:pt x="5823" y="8990"/>
                </a:lnTo>
                <a:cubicBezTo>
                  <a:pt x="6365" y="8837"/>
                  <a:pt x="6653" y="8160"/>
                  <a:pt x="6378" y="7662"/>
                </a:cubicBezTo>
                <a:lnTo>
                  <a:pt x="7762" y="6265"/>
                </a:lnTo>
                <a:cubicBezTo>
                  <a:pt x="7815" y="6295"/>
                  <a:pt x="7885" y="6321"/>
                  <a:pt x="7941" y="6348"/>
                </a:cubicBezTo>
                <a:lnTo>
                  <a:pt x="7941" y="11964"/>
                </a:lnTo>
                <a:lnTo>
                  <a:pt x="525" y="11964"/>
                </a:lnTo>
                <a:lnTo>
                  <a:pt x="525" y="1591"/>
                </a:lnTo>
                <a:lnTo>
                  <a:pt x="2421" y="1591"/>
                </a:lnTo>
                <a:cubicBezTo>
                  <a:pt x="2534" y="1896"/>
                  <a:pt x="2823" y="2115"/>
                  <a:pt x="3168" y="2115"/>
                </a:cubicBezTo>
                <a:lnTo>
                  <a:pt x="5299" y="2115"/>
                </a:lnTo>
                <a:cubicBezTo>
                  <a:pt x="5644" y="2115"/>
                  <a:pt x="5936" y="1896"/>
                  <a:pt x="6046" y="1591"/>
                </a:cubicBezTo>
                <a:close/>
                <a:moveTo>
                  <a:pt x="7941" y="12502"/>
                </a:moveTo>
                <a:lnTo>
                  <a:pt x="7941" y="12768"/>
                </a:lnTo>
                <a:cubicBezTo>
                  <a:pt x="7941" y="12904"/>
                  <a:pt x="7815" y="13030"/>
                  <a:pt x="7679" y="13030"/>
                </a:cubicBezTo>
                <a:lnTo>
                  <a:pt x="791" y="13030"/>
                </a:lnTo>
                <a:cubicBezTo>
                  <a:pt x="638" y="13030"/>
                  <a:pt x="525" y="12904"/>
                  <a:pt x="525" y="12768"/>
                </a:cubicBezTo>
                <a:lnTo>
                  <a:pt x="525" y="12502"/>
                </a:lnTo>
                <a:close/>
                <a:moveTo>
                  <a:pt x="791" y="1"/>
                </a:moveTo>
                <a:cubicBezTo>
                  <a:pt x="346" y="1"/>
                  <a:pt x="1" y="359"/>
                  <a:pt x="1" y="787"/>
                </a:cubicBezTo>
                <a:lnTo>
                  <a:pt x="1" y="12768"/>
                </a:lnTo>
                <a:cubicBezTo>
                  <a:pt x="1" y="13209"/>
                  <a:pt x="346" y="13555"/>
                  <a:pt x="791" y="13555"/>
                </a:cubicBezTo>
                <a:lnTo>
                  <a:pt x="7679" y="13555"/>
                </a:lnTo>
                <a:cubicBezTo>
                  <a:pt x="8121" y="13555"/>
                  <a:pt x="8466" y="13209"/>
                  <a:pt x="8466" y="12768"/>
                </a:cubicBezTo>
                <a:lnTo>
                  <a:pt x="8466" y="6348"/>
                </a:lnTo>
                <a:cubicBezTo>
                  <a:pt x="8536" y="6321"/>
                  <a:pt x="8592" y="6295"/>
                  <a:pt x="8645" y="6265"/>
                </a:cubicBezTo>
                <a:lnTo>
                  <a:pt x="10043" y="7662"/>
                </a:lnTo>
                <a:cubicBezTo>
                  <a:pt x="9700" y="8252"/>
                  <a:pt x="10161" y="9033"/>
                  <a:pt x="10842" y="9033"/>
                </a:cubicBezTo>
                <a:cubicBezTo>
                  <a:pt x="10848" y="9033"/>
                  <a:pt x="10854" y="9033"/>
                  <a:pt x="10859" y="9033"/>
                </a:cubicBezTo>
                <a:cubicBezTo>
                  <a:pt x="12078" y="8977"/>
                  <a:pt x="12078" y="7221"/>
                  <a:pt x="10859" y="7178"/>
                </a:cubicBezTo>
                <a:cubicBezTo>
                  <a:pt x="10693" y="7178"/>
                  <a:pt x="10541" y="7221"/>
                  <a:pt x="10418" y="7290"/>
                </a:cubicBezTo>
                <a:lnTo>
                  <a:pt x="9020" y="5893"/>
                </a:lnTo>
                <a:cubicBezTo>
                  <a:pt x="9309" y="5395"/>
                  <a:pt x="9020" y="4718"/>
                  <a:pt x="8466" y="4565"/>
                </a:cubicBezTo>
                <a:lnTo>
                  <a:pt x="8466" y="787"/>
                </a:lnTo>
                <a:cubicBezTo>
                  <a:pt x="8466" y="359"/>
                  <a:pt x="8121" y="1"/>
                  <a:pt x="7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17D416-0645-CBFA-77FB-823E04139D0E}"/>
              </a:ext>
            </a:extLst>
          </p:cNvPr>
          <p:cNvSpPr/>
          <p:nvPr/>
        </p:nvSpPr>
        <p:spPr>
          <a:xfrm>
            <a:off x="4711702" y="1365250"/>
            <a:ext cx="3397250" cy="1511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990;p45">
            <a:extLst>
              <a:ext uri="{FF2B5EF4-FFF2-40B4-BE49-F238E27FC236}">
                <a16:creationId xmlns:a16="http://schemas.microsoft.com/office/drawing/2014/main" id="{DC894FCA-D0EF-2564-490E-8EFD610F7209}"/>
              </a:ext>
            </a:extLst>
          </p:cNvPr>
          <p:cNvSpPr txBox="1">
            <a:spLocks/>
          </p:cNvSpPr>
          <p:nvPr/>
        </p:nvSpPr>
        <p:spPr>
          <a:xfrm>
            <a:off x="5346289" y="176078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dùng có thể xem và thực hiện được một số thao tác trên website như xem theo hãng, lọc theo giá và tìm kiếm.</a:t>
            </a:r>
            <a:endParaRPr lang="vi-VN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Google Shape;995;p45">
            <a:extLst>
              <a:ext uri="{FF2B5EF4-FFF2-40B4-BE49-F238E27FC236}">
                <a16:creationId xmlns:a16="http://schemas.microsoft.com/office/drawing/2014/main" id="{D7B9733B-19C7-95AA-6BC5-0A5B10564E50}"/>
              </a:ext>
            </a:extLst>
          </p:cNvPr>
          <p:cNvSpPr txBox="1">
            <a:spLocks/>
          </p:cNvSpPr>
          <p:nvPr/>
        </p:nvSpPr>
        <p:spPr>
          <a:xfrm>
            <a:off x="5346262" y="145568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vi-VN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người dùng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999;p45">
            <a:extLst>
              <a:ext uri="{FF2B5EF4-FFF2-40B4-BE49-F238E27FC236}">
                <a16:creationId xmlns:a16="http://schemas.microsoft.com/office/drawing/2014/main" id="{E60DD284-9B88-07A9-BE89-D4F2848CA741}"/>
              </a:ext>
            </a:extLst>
          </p:cNvPr>
          <p:cNvSpPr/>
          <p:nvPr/>
        </p:nvSpPr>
        <p:spPr>
          <a:xfrm>
            <a:off x="4779258" y="145568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011;p45">
            <a:extLst>
              <a:ext uri="{FF2B5EF4-FFF2-40B4-BE49-F238E27FC236}">
                <a16:creationId xmlns:a16="http://schemas.microsoft.com/office/drawing/2014/main" id="{80989391-03C4-FE54-1FD0-A312FDC74596}"/>
              </a:ext>
            </a:extLst>
          </p:cNvPr>
          <p:cNvGrpSpPr/>
          <p:nvPr/>
        </p:nvGrpSpPr>
        <p:grpSpPr>
          <a:xfrm>
            <a:off x="4890383" y="1569543"/>
            <a:ext cx="344750" cy="339275"/>
            <a:chOff x="4775850" y="1573475"/>
            <a:chExt cx="344750" cy="339275"/>
          </a:xfrm>
        </p:grpSpPr>
        <p:sp>
          <p:nvSpPr>
            <p:cNvPr id="61" name="Google Shape;1012;p45">
              <a:extLst>
                <a:ext uri="{FF2B5EF4-FFF2-40B4-BE49-F238E27FC236}">
                  <a16:creationId xmlns:a16="http://schemas.microsoft.com/office/drawing/2014/main" id="{B5A4EC4F-BCA6-C533-9922-ADCF33A00EFC}"/>
                </a:ext>
              </a:extLst>
            </p:cNvPr>
            <p:cNvSpPr/>
            <p:nvPr/>
          </p:nvSpPr>
          <p:spPr>
            <a:xfrm>
              <a:off x="4775850" y="1573475"/>
              <a:ext cx="344750" cy="339275"/>
            </a:xfrm>
            <a:custGeom>
              <a:avLst/>
              <a:gdLst/>
              <a:ahLst/>
              <a:cxnLst/>
              <a:rect l="l" t="t" r="r" b="b"/>
              <a:pathLst>
                <a:path w="13790" h="13571" extrusionOk="0">
                  <a:moveTo>
                    <a:pt x="8714" y="843"/>
                  </a:moveTo>
                  <a:lnTo>
                    <a:pt x="10069" y="2201"/>
                  </a:lnTo>
                  <a:lnTo>
                    <a:pt x="8714" y="2201"/>
                  </a:lnTo>
                  <a:lnTo>
                    <a:pt x="8714" y="843"/>
                  </a:lnTo>
                  <a:close/>
                  <a:moveTo>
                    <a:pt x="11174" y="5587"/>
                  </a:moveTo>
                  <a:lnTo>
                    <a:pt x="11174" y="6971"/>
                  </a:lnTo>
                  <a:cubicBezTo>
                    <a:pt x="11174" y="7028"/>
                    <a:pt x="11187" y="7067"/>
                    <a:pt x="11217" y="7111"/>
                  </a:cubicBezTo>
                  <a:lnTo>
                    <a:pt x="11383" y="7373"/>
                  </a:lnTo>
                  <a:lnTo>
                    <a:pt x="9903" y="7373"/>
                  </a:lnTo>
                  <a:lnTo>
                    <a:pt x="10069" y="7111"/>
                  </a:lnTo>
                  <a:cubicBezTo>
                    <a:pt x="10095" y="7067"/>
                    <a:pt x="10108" y="7028"/>
                    <a:pt x="10108" y="6971"/>
                  </a:cubicBezTo>
                  <a:lnTo>
                    <a:pt x="10108" y="5587"/>
                  </a:lnTo>
                  <a:close/>
                  <a:moveTo>
                    <a:pt x="11715" y="7897"/>
                  </a:moveTo>
                  <a:cubicBezTo>
                    <a:pt x="11715" y="7911"/>
                    <a:pt x="12960" y="9862"/>
                    <a:pt x="12960" y="9862"/>
                  </a:cubicBezTo>
                  <a:cubicBezTo>
                    <a:pt x="13056" y="10002"/>
                    <a:pt x="13013" y="10125"/>
                    <a:pt x="12987" y="10181"/>
                  </a:cubicBezTo>
                  <a:cubicBezTo>
                    <a:pt x="12930" y="10277"/>
                    <a:pt x="12834" y="10334"/>
                    <a:pt x="12724" y="10334"/>
                  </a:cubicBezTo>
                  <a:lnTo>
                    <a:pt x="8562" y="10334"/>
                  </a:lnTo>
                  <a:cubicBezTo>
                    <a:pt x="8396" y="10334"/>
                    <a:pt x="8326" y="10221"/>
                    <a:pt x="8299" y="10168"/>
                  </a:cubicBezTo>
                  <a:cubicBezTo>
                    <a:pt x="8243" y="10055"/>
                    <a:pt x="8256" y="9945"/>
                    <a:pt x="8326" y="9849"/>
                  </a:cubicBezTo>
                  <a:cubicBezTo>
                    <a:pt x="8352" y="9806"/>
                    <a:pt x="9557" y="7940"/>
                    <a:pt x="9571" y="7897"/>
                  </a:cubicBezTo>
                  <a:close/>
                  <a:moveTo>
                    <a:pt x="8173" y="541"/>
                  </a:moveTo>
                  <a:lnTo>
                    <a:pt x="8173" y="2476"/>
                  </a:lnTo>
                  <a:cubicBezTo>
                    <a:pt x="8173" y="2616"/>
                    <a:pt x="8299" y="2739"/>
                    <a:pt x="8449" y="2739"/>
                  </a:cubicBezTo>
                  <a:lnTo>
                    <a:pt x="10374" y="2739"/>
                  </a:lnTo>
                  <a:lnTo>
                    <a:pt x="10374" y="5062"/>
                  </a:lnTo>
                  <a:lnTo>
                    <a:pt x="9584" y="5062"/>
                  </a:lnTo>
                  <a:cubicBezTo>
                    <a:pt x="9239" y="5076"/>
                    <a:pt x="9239" y="5574"/>
                    <a:pt x="9584" y="5587"/>
                  </a:cubicBezTo>
                  <a:lnTo>
                    <a:pt x="9584" y="6888"/>
                  </a:lnTo>
                  <a:lnTo>
                    <a:pt x="7898" y="9531"/>
                  </a:lnTo>
                  <a:cubicBezTo>
                    <a:pt x="7483" y="10055"/>
                    <a:pt x="7884" y="10872"/>
                    <a:pt x="8562" y="10872"/>
                  </a:cubicBezTo>
                  <a:lnTo>
                    <a:pt x="10374" y="10872"/>
                  </a:lnTo>
                  <a:lnTo>
                    <a:pt x="10374" y="11662"/>
                  </a:lnTo>
                  <a:lnTo>
                    <a:pt x="1909" y="11662"/>
                  </a:lnTo>
                  <a:lnTo>
                    <a:pt x="1909" y="541"/>
                  </a:lnTo>
                  <a:close/>
                  <a:moveTo>
                    <a:pt x="1368" y="1909"/>
                  </a:moveTo>
                  <a:lnTo>
                    <a:pt x="1368" y="11924"/>
                  </a:lnTo>
                  <a:cubicBezTo>
                    <a:pt x="1368" y="12077"/>
                    <a:pt x="1494" y="12186"/>
                    <a:pt x="1630" y="12186"/>
                  </a:cubicBezTo>
                  <a:lnTo>
                    <a:pt x="9003" y="12186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30" y="0"/>
                  </a:moveTo>
                  <a:cubicBezTo>
                    <a:pt x="1494" y="0"/>
                    <a:pt x="1368" y="126"/>
                    <a:pt x="1368" y="276"/>
                  </a:cubicBezTo>
                  <a:lnTo>
                    <a:pt x="1368" y="1384"/>
                  </a:lnTo>
                  <a:lnTo>
                    <a:pt x="263" y="1384"/>
                  </a:lnTo>
                  <a:cubicBezTo>
                    <a:pt x="110" y="1384"/>
                    <a:pt x="0" y="1507"/>
                    <a:pt x="0" y="1647"/>
                  </a:cubicBezTo>
                  <a:lnTo>
                    <a:pt x="0" y="13305"/>
                  </a:lnTo>
                  <a:cubicBezTo>
                    <a:pt x="0" y="13444"/>
                    <a:pt x="110" y="13570"/>
                    <a:pt x="263" y="13570"/>
                  </a:cubicBezTo>
                  <a:lnTo>
                    <a:pt x="9265" y="13570"/>
                  </a:lnTo>
                  <a:cubicBezTo>
                    <a:pt x="9405" y="13570"/>
                    <a:pt x="9528" y="13444"/>
                    <a:pt x="9528" y="13305"/>
                  </a:cubicBezTo>
                  <a:lnTo>
                    <a:pt x="9528" y="12186"/>
                  </a:lnTo>
                  <a:lnTo>
                    <a:pt x="10650" y="12186"/>
                  </a:lnTo>
                  <a:cubicBezTo>
                    <a:pt x="10789" y="12186"/>
                    <a:pt x="10912" y="12077"/>
                    <a:pt x="10912" y="11924"/>
                  </a:cubicBezTo>
                  <a:lnTo>
                    <a:pt x="10912" y="10872"/>
                  </a:lnTo>
                  <a:lnTo>
                    <a:pt x="12724" y="10872"/>
                  </a:lnTo>
                  <a:cubicBezTo>
                    <a:pt x="13388" y="10872"/>
                    <a:pt x="13790" y="10098"/>
                    <a:pt x="13402" y="9570"/>
                  </a:cubicBezTo>
                  <a:lnTo>
                    <a:pt x="11702" y="6888"/>
                  </a:lnTo>
                  <a:lnTo>
                    <a:pt x="11702" y="5603"/>
                  </a:lnTo>
                  <a:cubicBezTo>
                    <a:pt x="12047" y="5587"/>
                    <a:pt x="12047" y="5076"/>
                    <a:pt x="11702" y="5062"/>
                  </a:cubicBezTo>
                  <a:lnTo>
                    <a:pt x="10912" y="5062"/>
                  </a:lnTo>
                  <a:lnTo>
                    <a:pt x="10912" y="2393"/>
                  </a:lnTo>
                  <a:cubicBezTo>
                    <a:pt x="10912" y="2324"/>
                    <a:pt x="10885" y="2254"/>
                    <a:pt x="10829" y="2201"/>
                  </a:cubicBezTo>
                  <a:lnTo>
                    <a:pt x="8714" y="83"/>
                  </a:lnTo>
                  <a:cubicBezTo>
                    <a:pt x="8658" y="27"/>
                    <a:pt x="8588" y="0"/>
                    <a:pt x="8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3;p45">
              <a:extLst>
                <a:ext uri="{FF2B5EF4-FFF2-40B4-BE49-F238E27FC236}">
                  <a16:creationId xmlns:a16="http://schemas.microsoft.com/office/drawing/2014/main" id="{FCE2ACED-2FE1-3D91-CF32-875F690B2385}"/>
                </a:ext>
              </a:extLst>
            </p:cNvPr>
            <p:cNvSpPr/>
            <p:nvPr/>
          </p:nvSpPr>
          <p:spPr>
            <a:xfrm>
              <a:off x="4844325" y="1667950"/>
              <a:ext cx="136525" cy="177500"/>
            </a:xfrm>
            <a:custGeom>
              <a:avLst/>
              <a:gdLst/>
              <a:ahLst/>
              <a:cxnLst/>
              <a:rect l="l" t="t" r="r" b="b"/>
              <a:pathLst>
                <a:path w="5461" h="7100" extrusionOk="0">
                  <a:moveTo>
                    <a:pt x="4652" y="524"/>
                  </a:moveTo>
                  <a:cubicBezTo>
                    <a:pt x="4795" y="524"/>
                    <a:pt x="4936" y="638"/>
                    <a:pt x="4936" y="799"/>
                  </a:cubicBezTo>
                  <a:cubicBezTo>
                    <a:pt x="4936" y="951"/>
                    <a:pt x="4813" y="1078"/>
                    <a:pt x="4661" y="1078"/>
                  </a:cubicBezTo>
                  <a:cubicBezTo>
                    <a:pt x="4425" y="1078"/>
                    <a:pt x="4286" y="772"/>
                    <a:pt x="4465" y="606"/>
                  </a:cubicBezTo>
                  <a:cubicBezTo>
                    <a:pt x="4518" y="549"/>
                    <a:pt x="4585" y="524"/>
                    <a:pt x="4652" y="524"/>
                  </a:cubicBezTo>
                  <a:close/>
                  <a:moveTo>
                    <a:pt x="977" y="2969"/>
                  </a:moveTo>
                  <a:cubicBezTo>
                    <a:pt x="983" y="2969"/>
                    <a:pt x="990" y="2969"/>
                    <a:pt x="996" y="2970"/>
                  </a:cubicBezTo>
                  <a:cubicBezTo>
                    <a:pt x="1001" y="2969"/>
                    <a:pt x="1006" y="2969"/>
                    <a:pt x="1012" y="2969"/>
                  </a:cubicBezTo>
                  <a:cubicBezTo>
                    <a:pt x="1250" y="2969"/>
                    <a:pt x="1364" y="3265"/>
                    <a:pt x="1188" y="3428"/>
                  </a:cubicBezTo>
                  <a:cubicBezTo>
                    <a:pt x="1134" y="3487"/>
                    <a:pt x="1065" y="3513"/>
                    <a:pt x="996" y="3513"/>
                  </a:cubicBezTo>
                  <a:cubicBezTo>
                    <a:pt x="856" y="3513"/>
                    <a:pt x="721" y="3403"/>
                    <a:pt x="730" y="3235"/>
                  </a:cubicBezTo>
                  <a:cubicBezTo>
                    <a:pt x="718" y="3102"/>
                    <a:pt x="844" y="2969"/>
                    <a:pt x="977" y="2969"/>
                  </a:cubicBezTo>
                  <a:close/>
                  <a:moveTo>
                    <a:pt x="4030" y="2969"/>
                  </a:moveTo>
                  <a:cubicBezTo>
                    <a:pt x="4037" y="2969"/>
                    <a:pt x="4043" y="2969"/>
                    <a:pt x="4050" y="2970"/>
                  </a:cubicBezTo>
                  <a:cubicBezTo>
                    <a:pt x="4055" y="2969"/>
                    <a:pt x="4060" y="2969"/>
                    <a:pt x="4065" y="2969"/>
                  </a:cubicBezTo>
                  <a:cubicBezTo>
                    <a:pt x="4291" y="2969"/>
                    <a:pt x="4408" y="3265"/>
                    <a:pt x="4246" y="3428"/>
                  </a:cubicBezTo>
                  <a:cubicBezTo>
                    <a:pt x="4191" y="3487"/>
                    <a:pt x="4122" y="3513"/>
                    <a:pt x="4053" y="3513"/>
                  </a:cubicBezTo>
                  <a:cubicBezTo>
                    <a:pt x="3912" y="3513"/>
                    <a:pt x="3774" y="3403"/>
                    <a:pt x="3774" y="3235"/>
                  </a:cubicBezTo>
                  <a:cubicBezTo>
                    <a:pt x="3774" y="3102"/>
                    <a:pt x="3890" y="2969"/>
                    <a:pt x="4030" y="2969"/>
                  </a:cubicBezTo>
                  <a:close/>
                  <a:moveTo>
                    <a:pt x="996" y="6014"/>
                  </a:moveTo>
                  <a:cubicBezTo>
                    <a:pt x="1245" y="6014"/>
                    <a:pt x="1368" y="6319"/>
                    <a:pt x="1188" y="6485"/>
                  </a:cubicBezTo>
                  <a:cubicBezTo>
                    <a:pt x="1140" y="6540"/>
                    <a:pt x="1071" y="6567"/>
                    <a:pt x="1000" y="6567"/>
                  </a:cubicBezTo>
                  <a:cubicBezTo>
                    <a:pt x="929" y="6567"/>
                    <a:pt x="856" y="6540"/>
                    <a:pt x="800" y="6485"/>
                  </a:cubicBezTo>
                  <a:cubicBezTo>
                    <a:pt x="634" y="6319"/>
                    <a:pt x="760" y="6014"/>
                    <a:pt x="996" y="6014"/>
                  </a:cubicBezTo>
                  <a:close/>
                  <a:moveTo>
                    <a:pt x="4641" y="0"/>
                  </a:moveTo>
                  <a:cubicBezTo>
                    <a:pt x="4444" y="0"/>
                    <a:pt x="4244" y="71"/>
                    <a:pt x="4080" y="231"/>
                  </a:cubicBezTo>
                  <a:cubicBezTo>
                    <a:pt x="3718" y="580"/>
                    <a:pt x="3788" y="1214"/>
                    <a:pt x="4203" y="1476"/>
                  </a:cubicBezTo>
                  <a:lnTo>
                    <a:pt x="3967" y="2445"/>
                  </a:lnTo>
                  <a:cubicBezTo>
                    <a:pt x="3665" y="2472"/>
                    <a:pt x="3373" y="2694"/>
                    <a:pt x="3276" y="2986"/>
                  </a:cubicBezTo>
                  <a:lnTo>
                    <a:pt x="1756" y="2986"/>
                  </a:lnTo>
                  <a:cubicBezTo>
                    <a:pt x="1635" y="2643"/>
                    <a:pt x="1308" y="2443"/>
                    <a:pt x="981" y="2443"/>
                  </a:cubicBezTo>
                  <a:cubicBezTo>
                    <a:pt x="781" y="2443"/>
                    <a:pt x="581" y="2518"/>
                    <a:pt x="428" y="2681"/>
                  </a:cubicBezTo>
                  <a:cubicBezTo>
                    <a:pt x="0" y="3083"/>
                    <a:pt x="166" y="3816"/>
                    <a:pt x="730" y="4009"/>
                  </a:cubicBezTo>
                  <a:lnTo>
                    <a:pt x="730" y="5542"/>
                  </a:lnTo>
                  <a:cubicBezTo>
                    <a:pt x="166" y="5725"/>
                    <a:pt x="0" y="6455"/>
                    <a:pt x="428" y="6870"/>
                  </a:cubicBezTo>
                  <a:cubicBezTo>
                    <a:pt x="579" y="7023"/>
                    <a:pt x="783" y="7099"/>
                    <a:pt x="989" y="7099"/>
                  </a:cubicBezTo>
                  <a:cubicBezTo>
                    <a:pt x="1195" y="7099"/>
                    <a:pt x="1403" y="7023"/>
                    <a:pt x="1560" y="6870"/>
                  </a:cubicBezTo>
                  <a:cubicBezTo>
                    <a:pt x="1975" y="6455"/>
                    <a:pt x="1809" y="5725"/>
                    <a:pt x="1258" y="5542"/>
                  </a:cubicBezTo>
                  <a:lnTo>
                    <a:pt x="1258" y="4009"/>
                  </a:lnTo>
                  <a:cubicBezTo>
                    <a:pt x="1477" y="3926"/>
                    <a:pt x="1673" y="3733"/>
                    <a:pt x="1756" y="3511"/>
                  </a:cubicBezTo>
                  <a:lnTo>
                    <a:pt x="3276" y="3511"/>
                  </a:lnTo>
                  <a:cubicBezTo>
                    <a:pt x="3396" y="3854"/>
                    <a:pt x="3722" y="4048"/>
                    <a:pt x="4049" y="4048"/>
                  </a:cubicBezTo>
                  <a:cubicBezTo>
                    <a:pt x="4250" y="4048"/>
                    <a:pt x="4451" y="3974"/>
                    <a:pt x="4604" y="3816"/>
                  </a:cubicBezTo>
                  <a:cubicBezTo>
                    <a:pt x="4963" y="3468"/>
                    <a:pt x="4910" y="2847"/>
                    <a:pt x="4481" y="2571"/>
                  </a:cubicBezTo>
                  <a:lnTo>
                    <a:pt x="4730" y="1602"/>
                  </a:lnTo>
                  <a:cubicBezTo>
                    <a:pt x="5129" y="1575"/>
                    <a:pt x="5461" y="1214"/>
                    <a:pt x="5447" y="799"/>
                  </a:cubicBezTo>
                  <a:cubicBezTo>
                    <a:pt x="5456" y="321"/>
                    <a:pt x="5058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4;p45">
              <a:extLst>
                <a:ext uri="{FF2B5EF4-FFF2-40B4-BE49-F238E27FC236}">
                  <a16:creationId xmlns:a16="http://schemas.microsoft.com/office/drawing/2014/main" id="{D319E0E9-84C1-04EB-A0EF-954F29DA4808}"/>
                </a:ext>
              </a:extLst>
            </p:cNvPr>
            <p:cNvSpPr/>
            <p:nvPr/>
          </p:nvSpPr>
          <p:spPr>
            <a:xfrm>
              <a:off x="4847050" y="1608075"/>
              <a:ext cx="107575" cy="13125"/>
            </a:xfrm>
            <a:custGeom>
              <a:avLst/>
              <a:gdLst/>
              <a:ahLst/>
              <a:cxnLst/>
              <a:rect l="l" t="t" r="r" b="b"/>
              <a:pathLst>
                <a:path w="4303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997" y="525"/>
                  </a:lnTo>
                  <a:cubicBezTo>
                    <a:pt x="4137" y="525"/>
                    <a:pt x="4260" y="428"/>
                    <a:pt x="4273" y="302"/>
                  </a:cubicBezTo>
                  <a:cubicBezTo>
                    <a:pt x="4303" y="136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15;p45">
              <a:extLst>
                <a:ext uri="{FF2B5EF4-FFF2-40B4-BE49-F238E27FC236}">
                  <a16:creationId xmlns:a16="http://schemas.microsoft.com/office/drawing/2014/main" id="{B78E3A88-399F-4C0D-04A4-62E317141EB3}"/>
                </a:ext>
              </a:extLst>
            </p:cNvPr>
            <p:cNvSpPr/>
            <p:nvPr/>
          </p:nvSpPr>
          <p:spPr>
            <a:xfrm>
              <a:off x="4847050" y="1638450"/>
              <a:ext cx="107575" cy="13225"/>
            </a:xfrm>
            <a:custGeom>
              <a:avLst/>
              <a:gdLst/>
              <a:ahLst/>
              <a:cxnLst/>
              <a:rect l="l" t="t" r="r" b="b"/>
              <a:pathLst>
                <a:path w="4303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997" y="528"/>
                  </a:lnTo>
                  <a:cubicBezTo>
                    <a:pt x="4137" y="528"/>
                    <a:pt x="4260" y="445"/>
                    <a:pt x="4273" y="306"/>
                  </a:cubicBezTo>
                  <a:cubicBezTo>
                    <a:pt x="4303" y="140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016;p45">
              <a:extLst>
                <a:ext uri="{FF2B5EF4-FFF2-40B4-BE49-F238E27FC236}">
                  <a16:creationId xmlns:a16="http://schemas.microsoft.com/office/drawing/2014/main" id="{2EB54865-CE90-D76B-75ED-F35C6E1F2044}"/>
                </a:ext>
              </a:extLst>
            </p:cNvPr>
            <p:cNvSpPr/>
            <p:nvPr/>
          </p:nvSpPr>
          <p:spPr>
            <a:xfrm>
              <a:off x="4848800" y="1669575"/>
              <a:ext cx="61525" cy="13200"/>
            </a:xfrm>
            <a:custGeom>
              <a:avLst/>
              <a:gdLst/>
              <a:ahLst/>
              <a:cxnLst/>
              <a:rect l="l" t="t" r="r" b="b"/>
              <a:pathLst>
                <a:path w="2461" h="528" extrusionOk="0">
                  <a:moveTo>
                    <a:pt x="276" y="0"/>
                  </a:moveTo>
                  <a:cubicBezTo>
                    <a:pt x="123" y="0"/>
                    <a:pt x="0" y="139"/>
                    <a:pt x="14" y="305"/>
                  </a:cubicBezTo>
                  <a:cubicBezTo>
                    <a:pt x="40" y="445"/>
                    <a:pt x="153" y="528"/>
                    <a:pt x="289" y="528"/>
                  </a:cubicBezTo>
                  <a:lnTo>
                    <a:pt x="2115" y="528"/>
                  </a:lnTo>
                  <a:cubicBezTo>
                    <a:pt x="2460" y="515"/>
                    <a:pt x="2460" y="17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017;p45">
              <a:extLst>
                <a:ext uri="{FF2B5EF4-FFF2-40B4-BE49-F238E27FC236}">
                  <a16:creationId xmlns:a16="http://schemas.microsoft.com/office/drawing/2014/main" id="{B32B4C78-3D75-256C-18BC-858C3A01DB58}"/>
                </a:ext>
              </a:extLst>
            </p:cNvPr>
            <p:cNvSpPr/>
            <p:nvPr/>
          </p:nvSpPr>
          <p:spPr>
            <a:xfrm>
              <a:off x="4848800" y="1700025"/>
              <a:ext cx="61525" cy="13125"/>
            </a:xfrm>
            <a:custGeom>
              <a:avLst/>
              <a:gdLst/>
              <a:ahLst/>
              <a:cxnLst/>
              <a:rect l="l" t="t" r="r" b="b"/>
              <a:pathLst>
                <a:path w="2461" h="525" extrusionOk="0">
                  <a:moveTo>
                    <a:pt x="276" y="0"/>
                  </a:moveTo>
                  <a:cubicBezTo>
                    <a:pt x="123" y="0"/>
                    <a:pt x="0" y="140"/>
                    <a:pt x="14" y="306"/>
                  </a:cubicBezTo>
                  <a:cubicBezTo>
                    <a:pt x="40" y="442"/>
                    <a:pt x="153" y="525"/>
                    <a:pt x="289" y="525"/>
                  </a:cubicBezTo>
                  <a:lnTo>
                    <a:pt x="2115" y="525"/>
                  </a:lnTo>
                  <a:cubicBezTo>
                    <a:pt x="2460" y="525"/>
                    <a:pt x="2460" y="14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Rectangle 977">
            <a:extLst>
              <a:ext uri="{FF2B5EF4-FFF2-40B4-BE49-F238E27FC236}">
                <a16:creationId xmlns:a16="http://schemas.microsoft.com/office/drawing/2014/main" id="{435AAA29-3C84-EE00-A2D9-F18E6571B8C9}"/>
              </a:ext>
            </a:extLst>
          </p:cNvPr>
          <p:cNvSpPr/>
          <p:nvPr/>
        </p:nvSpPr>
        <p:spPr>
          <a:xfrm>
            <a:off x="1035050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Google Shape;991;p45">
            <a:extLst>
              <a:ext uri="{FF2B5EF4-FFF2-40B4-BE49-F238E27FC236}">
                <a16:creationId xmlns:a16="http://schemas.microsoft.com/office/drawing/2014/main" id="{354DA69F-9250-9821-9B12-C540ADAC6E9D}"/>
              </a:ext>
            </a:extLst>
          </p:cNvPr>
          <p:cNvSpPr txBox="1">
            <a:spLocks/>
          </p:cNvSpPr>
          <p:nvPr/>
        </p:nvSpPr>
        <p:spPr>
          <a:xfrm>
            <a:off x="1688189" y="3435375"/>
            <a:ext cx="2787709" cy="5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lang="vi-V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0" name="Google Shape;994;p45">
            <a:extLst>
              <a:ext uri="{FF2B5EF4-FFF2-40B4-BE49-F238E27FC236}">
                <a16:creationId xmlns:a16="http://schemas.microsoft.com/office/drawing/2014/main" id="{F4AFE51B-EDE9-D886-AA74-B15259F03113}"/>
              </a:ext>
            </a:extLst>
          </p:cNvPr>
          <p:cNvSpPr txBox="1">
            <a:spLocks/>
          </p:cNvSpPr>
          <p:nvPr/>
        </p:nvSpPr>
        <p:spPr>
          <a:xfrm>
            <a:off x="1688189" y="31303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1" name="Google Shape;1000;p45">
            <a:extLst>
              <a:ext uri="{FF2B5EF4-FFF2-40B4-BE49-F238E27FC236}">
                <a16:creationId xmlns:a16="http://schemas.microsoft.com/office/drawing/2014/main" id="{014D1354-EE23-8C8B-8513-07290F301737}"/>
              </a:ext>
            </a:extLst>
          </p:cNvPr>
          <p:cNvSpPr/>
          <p:nvPr/>
        </p:nvSpPr>
        <p:spPr>
          <a:xfrm>
            <a:off x="1121185" y="31303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82" name="Google Shape;1002;p45">
            <a:extLst>
              <a:ext uri="{FF2B5EF4-FFF2-40B4-BE49-F238E27FC236}">
                <a16:creationId xmlns:a16="http://schemas.microsoft.com/office/drawing/2014/main" id="{A2C28CD7-FCC9-C8C3-40F5-F3E3D87A727D}"/>
              </a:ext>
            </a:extLst>
          </p:cNvPr>
          <p:cNvGrpSpPr/>
          <p:nvPr/>
        </p:nvGrpSpPr>
        <p:grpSpPr>
          <a:xfrm>
            <a:off x="1235248" y="3268075"/>
            <a:ext cx="338875" cy="291550"/>
            <a:chOff x="4775850" y="2706275"/>
            <a:chExt cx="338875" cy="291550"/>
          </a:xfrm>
        </p:grpSpPr>
        <p:sp>
          <p:nvSpPr>
            <p:cNvPr id="983" name="Google Shape;1003;p45">
              <a:extLst>
                <a:ext uri="{FF2B5EF4-FFF2-40B4-BE49-F238E27FC236}">
                  <a16:creationId xmlns:a16="http://schemas.microsoft.com/office/drawing/2014/main" id="{4C7767D7-7672-F701-DA85-9AA7FB7AB61C}"/>
                </a:ext>
              </a:extLst>
            </p:cNvPr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1004;p45">
              <a:extLst>
                <a:ext uri="{FF2B5EF4-FFF2-40B4-BE49-F238E27FC236}">
                  <a16:creationId xmlns:a16="http://schemas.microsoft.com/office/drawing/2014/main" id="{D7D26FCF-501D-D4AA-004C-EAB2E804FE71}"/>
                </a:ext>
              </a:extLst>
            </p:cNvPr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005;p45">
              <a:extLst>
                <a:ext uri="{FF2B5EF4-FFF2-40B4-BE49-F238E27FC236}">
                  <a16:creationId xmlns:a16="http://schemas.microsoft.com/office/drawing/2014/main" id="{18AE5026-7EDA-4A33-1E97-0318C14FC2BD}"/>
                </a:ext>
              </a:extLst>
            </p:cNvPr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006;p45">
              <a:extLst>
                <a:ext uri="{FF2B5EF4-FFF2-40B4-BE49-F238E27FC236}">
                  <a16:creationId xmlns:a16="http://schemas.microsoft.com/office/drawing/2014/main" id="{EA04EB3D-80D0-92B9-ECF9-7EBAA290EF68}"/>
                </a:ext>
              </a:extLst>
            </p:cNvPr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007;p45">
              <a:extLst>
                <a:ext uri="{FF2B5EF4-FFF2-40B4-BE49-F238E27FC236}">
                  <a16:creationId xmlns:a16="http://schemas.microsoft.com/office/drawing/2014/main" id="{C0BF38E7-23CD-4402-D766-B4896FC5184E}"/>
                </a:ext>
              </a:extLst>
            </p:cNvPr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008;p45">
              <a:extLst>
                <a:ext uri="{FF2B5EF4-FFF2-40B4-BE49-F238E27FC236}">
                  <a16:creationId xmlns:a16="http://schemas.microsoft.com/office/drawing/2014/main" id="{9ADADC7C-60EC-D1D6-50FE-2EC80121D395}"/>
                </a:ext>
              </a:extLst>
            </p:cNvPr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09;p45">
              <a:extLst>
                <a:ext uri="{FF2B5EF4-FFF2-40B4-BE49-F238E27FC236}">
                  <a16:creationId xmlns:a16="http://schemas.microsoft.com/office/drawing/2014/main" id="{1D0EF937-A4A2-0A6E-1A6B-4C30B9E1A583}"/>
                </a:ext>
              </a:extLst>
            </p:cNvPr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2144745-9130-8383-68A6-7BD53E1AF0A0}"/>
              </a:ext>
            </a:extLst>
          </p:cNvPr>
          <p:cNvSpPr/>
          <p:nvPr/>
        </p:nvSpPr>
        <p:spPr>
          <a:xfrm>
            <a:off x="4711702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Google Shape;990;p45">
            <a:extLst>
              <a:ext uri="{FF2B5EF4-FFF2-40B4-BE49-F238E27FC236}">
                <a16:creationId xmlns:a16="http://schemas.microsoft.com/office/drawing/2014/main" id="{57565172-6436-EDB6-15A2-77595BB8970B}"/>
              </a:ext>
            </a:extLst>
          </p:cNvPr>
          <p:cNvSpPr txBox="1">
            <a:spLocks/>
          </p:cNvSpPr>
          <p:nvPr/>
        </p:nvSpPr>
        <p:spPr>
          <a:xfrm>
            <a:off x="5346258" y="3435375"/>
            <a:ext cx="267562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nối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lấy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hiển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thị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lên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website.</a:t>
            </a:r>
            <a:endParaRPr lang="vi-VN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9" name="Google Shape;995;p45">
            <a:extLst>
              <a:ext uri="{FF2B5EF4-FFF2-40B4-BE49-F238E27FC236}">
                <a16:creationId xmlns:a16="http://schemas.microsoft.com/office/drawing/2014/main" id="{769FEACF-0CC9-D22F-6502-CF34C2959A93}"/>
              </a:ext>
            </a:extLst>
          </p:cNvPr>
          <p:cNvSpPr txBox="1">
            <a:spLocks/>
          </p:cNvSpPr>
          <p:nvPr/>
        </p:nvSpPr>
        <p:spPr>
          <a:xfrm>
            <a:off x="5346231" y="31302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0" name="Google Shape;999;p45">
            <a:extLst>
              <a:ext uri="{FF2B5EF4-FFF2-40B4-BE49-F238E27FC236}">
                <a16:creationId xmlns:a16="http://schemas.microsoft.com/office/drawing/2014/main" id="{5DFF3238-7F36-53AF-CEE9-0D4F4A1A8DE4}"/>
              </a:ext>
            </a:extLst>
          </p:cNvPr>
          <p:cNvSpPr/>
          <p:nvPr/>
        </p:nvSpPr>
        <p:spPr>
          <a:xfrm>
            <a:off x="4779227" y="31302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1" name="Google Shape;9824;p84">
            <a:extLst>
              <a:ext uri="{FF2B5EF4-FFF2-40B4-BE49-F238E27FC236}">
                <a16:creationId xmlns:a16="http://schemas.microsoft.com/office/drawing/2014/main" id="{62589240-FD3A-C5FE-C8D3-AB6FCE9999DD}"/>
              </a:ext>
            </a:extLst>
          </p:cNvPr>
          <p:cNvGrpSpPr/>
          <p:nvPr/>
        </p:nvGrpSpPr>
        <p:grpSpPr>
          <a:xfrm>
            <a:off x="4892899" y="3243691"/>
            <a:ext cx="352455" cy="340168"/>
            <a:chOff x="3857225" y="238125"/>
            <a:chExt cx="500575" cy="483125"/>
          </a:xfrm>
          <a:solidFill>
            <a:srgbClr val="133237"/>
          </a:solidFill>
        </p:grpSpPr>
        <p:sp>
          <p:nvSpPr>
            <p:cNvPr id="1032" name="Google Shape;9825;p84">
              <a:extLst>
                <a:ext uri="{FF2B5EF4-FFF2-40B4-BE49-F238E27FC236}">
                  <a16:creationId xmlns:a16="http://schemas.microsoft.com/office/drawing/2014/main" id="{9A2849AD-4AC4-41A4-214D-9F4F3D5BBD1E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33" name="Google Shape;9826;p84">
              <a:extLst>
                <a:ext uri="{FF2B5EF4-FFF2-40B4-BE49-F238E27FC236}">
                  <a16:creationId xmlns:a16="http://schemas.microsoft.com/office/drawing/2014/main" id="{81F7853E-295D-1E76-16A8-61979C8232D4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4" name="Google Shape;9827;p84">
              <a:extLst>
                <a:ext uri="{FF2B5EF4-FFF2-40B4-BE49-F238E27FC236}">
                  <a16:creationId xmlns:a16="http://schemas.microsoft.com/office/drawing/2014/main" id="{92063E12-728C-EF58-9107-EEA0410447AD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5" name="Google Shape;9828;p84">
              <a:extLst>
                <a:ext uri="{FF2B5EF4-FFF2-40B4-BE49-F238E27FC236}">
                  <a16:creationId xmlns:a16="http://schemas.microsoft.com/office/drawing/2014/main" id="{D646ED1B-0B7B-0012-4517-9A0FA72B56A9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6" name="Google Shape;9829;p84">
              <a:extLst>
                <a:ext uri="{FF2B5EF4-FFF2-40B4-BE49-F238E27FC236}">
                  <a16:creationId xmlns:a16="http://schemas.microsoft.com/office/drawing/2014/main" id="{0D5BF6C6-A92D-BBBB-F8BC-843AF3C9260F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7" name="Google Shape;9830;p84">
              <a:extLst>
                <a:ext uri="{FF2B5EF4-FFF2-40B4-BE49-F238E27FC236}">
                  <a16:creationId xmlns:a16="http://schemas.microsoft.com/office/drawing/2014/main" id="{6C9F2045-CDCF-B35E-F926-01EBA0B87B8D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8" name="Google Shape;9831;p84">
              <a:extLst>
                <a:ext uri="{FF2B5EF4-FFF2-40B4-BE49-F238E27FC236}">
                  <a16:creationId xmlns:a16="http://schemas.microsoft.com/office/drawing/2014/main" id="{5C42CD72-7F7D-C2CF-DD97-0F2D30A5B300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3136761" y="10816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48942346-BEB0-42D2-84F1-66B8308EB369}"/>
              </a:ext>
            </a:extLst>
          </p:cNvPr>
          <p:cNvSpPr/>
          <p:nvPr/>
        </p:nvSpPr>
        <p:spPr>
          <a:xfrm rot="3522614">
            <a:off x="-3118847" y="-844057"/>
            <a:ext cx="8777417" cy="10954860"/>
          </a:xfrm>
          <a:prstGeom prst="flowChartPunchedTape">
            <a:avLst/>
          </a:prstGeom>
          <a:solidFill>
            <a:srgbClr val="C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-393978" y="304370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1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7979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8B415CC8-7CBB-E432-A138-92713C8D3B53}"/>
              </a:ext>
            </a:extLst>
          </p:cNvPr>
          <p:cNvGrpSpPr/>
          <p:nvPr/>
        </p:nvGrpSpPr>
        <p:grpSpPr>
          <a:xfrm>
            <a:off x="833119" y="1438525"/>
            <a:ext cx="7477761" cy="2266449"/>
            <a:chOff x="943848" y="1244573"/>
            <a:chExt cx="7477761" cy="226644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8CA0EC0-4A61-59A0-62EF-1EF8D146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848" y="1244573"/>
              <a:ext cx="4083844" cy="22664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02DBE10-931B-AE6D-3CD9-4933C82AA73D}"/>
                </a:ext>
              </a:extLst>
            </p:cNvPr>
            <p:cNvGrpSpPr/>
            <p:nvPr/>
          </p:nvGrpSpPr>
          <p:grpSpPr>
            <a:xfrm>
              <a:off x="5020549" y="1244573"/>
              <a:ext cx="3401060" cy="2266449"/>
              <a:chOff x="4705350" y="1652537"/>
              <a:chExt cx="3401060" cy="2266449"/>
            </a:xfrm>
            <a:solidFill>
              <a:srgbClr val="3BB2D5"/>
            </a:solidFill>
            <a:effectLst/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9EBC309-C702-EC65-2E12-DC12D9FF2EFC}"/>
                  </a:ext>
                </a:extLst>
              </p:cNvPr>
              <p:cNvSpPr/>
              <p:nvPr/>
            </p:nvSpPr>
            <p:spPr>
              <a:xfrm>
                <a:off x="4705350" y="1652537"/>
                <a:ext cx="3401060" cy="2266449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Google Shape;941;p41">
                <a:extLst>
                  <a:ext uri="{FF2B5EF4-FFF2-40B4-BE49-F238E27FC236}">
                    <a16:creationId xmlns:a16="http://schemas.microsoft.com/office/drawing/2014/main" id="{CD576727-6D36-08D1-DB47-FFA57DD7E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1718487"/>
                <a:ext cx="3244989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Hiển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thị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danh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sách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cho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phép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xem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chi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tiết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  <p:sp>
            <p:nvSpPr>
              <p:cNvPr id="961" name="Google Shape;941;p41">
                <a:extLst>
                  <a:ext uri="{FF2B5EF4-FFF2-40B4-BE49-F238E27FC236}">
                    <a16:creationId xmlns:a16="http://schemas.microsoft.com/office/drawing/2014/main" id="{A2BCD7B2-7559-61E4-EC99-2BEAD83B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242164"/>
                <a:ext cx="3401060" cy="6845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tìm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kiếm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tên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lọc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2" name="Google Shape;941;p41">
                <a:extLst>
                  <a:ext uri="{FF2B5EF4-FFF2-40B4-BE49-F238E27FC236}">
                    <a16:creationId xmlns:a16="http://schemas.microsoft.com/office/drawing/2014/main" id="{FCBCF2E4-7F7E-03D4-6EC7-73F8D2082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777907"/>
                <a:ext cx="3401060" cy="385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Đăng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nhập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tài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3" name="Google Shape;941;p41">
                <a:extLst>
                  <a:ext uri="{FF2B5EF4-FFF2-40B4-BE49-F238E27FC236}">
                    <a16:creationId xmlns:a16="http://schemas.microsoft.com/office/drawing/2014/main" id="{B52AE9FC-6C1D-A70B-7DC5-FD6DDA37F4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3085032"/>
                <a:ext cx="3333750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Admin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thêm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xóa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thống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kê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69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3136761" y="10816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48942346-BEB0-42D2-84F1-66B8308EB369}"/>
              </a:ext>
            </a:extLst>
          </p:cNvPr>
          <p:cNvSpPr/>
          <p:nvPr/>
        </p:nvSpPr>
        <p:spPr>
          <a:xfrm rot="3522614">
            <a:off x="-3118847" y="-844057"/>
            <a:ext cx="8777417" cy="10954860"/>
          </a:xfrm>
          <a:prstGeom prst="flowChartPunchedTape">
            <a:avLst/>
          </a:prstGeom>
          <a:solidFill>
            <a:srgbClr val="C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-393978" y="304370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9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607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phi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2FD677-F959-DBE4-B527-C0515183F70B}"/>
              </a:ext>
            </a:extLst>
          </p:cNvPr>
          <p:cNvGrpSpPr/>
          <p:nvPr/>
        </p:nvGrpSpPr>
        <p:grpSpPr>
          <a:xfrm>
            <a:off x="1212713" y="1485650"/>
            <a:ext cx="6718576" cy="2172199"/>
            <a:chOff x="1212712" y="1497198"/>
            <a:chExt cx="6718576" cy="2172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A85F3F-69BB-A1B1-13CA-1D1571A62D5A}"/>
                </a:ext>
              </a:extLst>
            </p:cNvPr>
            <p:cNvGrpSpPr/>
            <p:nvPr/>
          </p:nvGrpSpPr>
          <p:grpSpPr>
            <a:xfrm>
              <a:off x="4572000" y="1497198"/>
              <a:ext cx="3359288" cy="2172199"/>
              <a:chOff x="4822651" y="1483628"/>
              <a:chExt cx="3359288" cy="2176244"/>
            </a:xfrm>
            <a:solidFill>
              <a:srgbClr val="4295D6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ABF435-0431-2CFE-3821-C506B7358FC3}"/>
                  </a:ext>
                </a:extLst>
              </p:cNvPr>
              <p:cNvSpPr/>
              <p:nvPr/>
            </p:nvSpPr>
            <p:spPr>
              <a:xfrm>
                <a:off x="4822651" y="1483628"/>
                <a:ext cx="3359288" cy="2176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oogle Shape;940;p41">
                <a:extLst>
                  <a:ext uri="{FF2B5EF4-FFF2-40B4-BE49-F238E27FC236}">
                    <a16:creationId xmlns:a16="http://schemas.microsoft.com/office/drawing/2014/main" id="{6923F17A-6A04-FF9D-69CE-C85F5F01B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1582918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vi-VN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Yêu cầu một giao diện người dùng dễ sử dụng giúp người dùng dễ dàng tìm kiếm, lọc và xem thông tin chi tiết của sản phẩm.</a:t>
                </a:r>
              </a:p>
            </p:txBody>
          </p:sp>
          <p:sp>
            <p:nvSpPr>
              <p:cNvPr id="11" name="Google Shape;940;p41">
                <a:extLst>
                  <a:ext uri="{FF2B5EF4-FFF2-40B4-BE49-F238E27FC236}">
                    <a16:creationId xmlns:a16="http://schemas.microsoft.com/office/drawing/2014/main" id="{CF52D4E0-45B9-F362-ABA1-21008AAC5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2595660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Đảm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bảo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web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hoạt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động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mượt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gian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hồi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nhanh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nhằm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cung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cấp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trải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nghiệm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tốt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nhất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vi-VN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13D5BD-DDA0-B18E-169E-E561BE569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692"/>
            <a:stretch/>
          </p:blipFill>
          <p:spPr>
            <a:xfrm>
              <a:off x="1212712" y="1497198"/>
              <a:ext cx="3359288" cy="2172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08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3F51F-0821-AA60-35E4-9042529F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09" y="1207080"/>
            <a:ext cx="3806381" cy="27293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4ACD6453-EB1D-796F-F194-B13B5F4FEB56}"/>
              </a:ext>
            </a:extLst>
          </p:cNvPr>
          <p:cNvSpPr txBox="1">
            <a:spLocks/>
          </p:cNvSpPr>
          <p:nvPr/>
        </p:nvSpPr>
        <p:spPr>
          <a:xfrm>
            <a:off x="1212710" y="253977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đồ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578E3-A851-BF1B-2A02-AD64C53C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74" y="1271530"/>
            <a:ext cx="5349653" cy="2855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16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Phác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thảo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17E7-4EAD-F4C4-9893-23B3B539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1167765"/>
            <a:ext cx="5073650" cy="326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40707-36C9-4D05-A3CE-DFBAC81EF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65" y="1169035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8765A-548D-71DB-A6DB-EC0F83C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5403850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C4A74-76EA-3B76-110C-9EE77BABA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7670" y="1167765"/>
            <a:ext cx="5272405" cy="326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8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8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23457E-6 L 0.00104 -0.826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0.81181 -0.002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90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3222656" y="-325242"/>
            <a:ext cx="2698689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NỘI DUNG</a:t>
            </a:r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269;p78">
            <a:extLst>
              <a:ext uri="{FF2B5EF4-FFF2-40B4-BE49-F238E27FC236}">
                <a16:creationId xmlns:a16="http://schemas.microsoft.com/office/drawing/2014/main" id="{B4B1740B-2B41-EAD3-18DE-36C44868D4DC}"/>
              </a:ext>
            </a:extLst>
          </p:cNvPr>
          <p:cNvGrpSpPr/>
          <p:nvPr/>
        </p:nvGrpSpPr>
        <p:grpSpPr>
          <a:xfrm>
            <a:off x="2873708" y="181084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27" name="Google Shape;2270;p78">
              <a:extLst>
                <a:ext uri="{FF2B5EF4-FFF2-40B4-BE49-F238E27FC236}">
                  <a16:creationId xmlns:a16="http://schemas.microsoft.com/office/drawing/2014/main" id="{913467C4-F037-2657-4FA7-F54723BC96F6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271;p78">
              <a:extLst>
                <a:ext uri="{FF2B5EF4-FFF2-40B4-BE49-F238E27FC236}">
                  <a16:creationId xmlns:a16="http://schemas.microsoft.com/office/drawing/2014/main" id="{23E32025-8163-B259-C37C-4BB45F7CC7D0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477AE42-1326-D547-3CDF-258F44380FE6}"/>
              </a:ext>
            </a:extLst>
          </p:cNvPr>
          <p:cNvSpPr txBox="1"/>
          <p:nvPr/>
        </p:nvSpPr>
        <p:spPr>
          <a:xfrm>
            <a:off x="3319277" y="1906634"/>
            <a:ext cx="1880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do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chọ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tài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3" name="Google Shape;2269;p78">
            <a:extLst>
              <a:ext uri="{FF2B5EF4-FFF2-40B4-BE49-F238E27FC236}">
                <a16:creationId xmlns:a16="http://schemas.microsoft.com/office/drawing/2014/main" id="{AAC4A4B1-1DC1-D14A-DB30-EB3D5AD30A43}"/>
              </a:ext>
            </a:extLst>
          </p:cNvPr>
          <p:cNvGrpSpPr/>
          <p:nvPr/>
        </p:nvGrpSpPr>
        <p:grpSpPr>
          <a:xfrm>
            <a:off x="2873708" y="240598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4" name="Google Shape;2270;p78">
              <a:extLst>
                <a:ext uri="{FF2B5EF4-FFF2-40B4-BE49-F238E27FC236}">
                  <a16:creationId xmlns:a16="http://schemas.microsoft.com/office/drawing/2014/main" id="{BEEFFB7F-897B-FCDF-454F-6B1D18E30B57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271;p78">
              <a:extLst>
                <a:ext uri="{FF2B5EF4-FFF2-40B4-BE49-F238E27FC236}">
                  <a16:creationId xmlns:a16="http://schemas.microsoft.com/office/drawing/2014/main" id="{7E0CFD50-233E-B35D-8EC9-2DF61F202041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C209EFC-4956-1735-DCF3-167A2B14A50F}"/>
              </a:ext>
            </a:extLst>
          </p:cNvPr>
          <p:cNvSpPr txBox="1"/>
          <p:nvPr/>
        </p:nvSpPr>
        <p:spPr>
          <a:xfrm>
            <a:off x="3319277" y="2501774"/>
            <a:ext cx="2344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7" name="Google Shape;2269;p78">
            <a:extLst>
              <a:ext uri="{FF2B5EF4-FFF2-40B4-BE49-F238E27FC236}">
                <a16:creationId xmlns:a16="http://schemas.microsoft.com/office/drawing/2014/main" id="{2D133131-BB36-17FB-BA4E-2B4BE24FCF70}"/>
              </a:ext>
            </a:extLst>
          </p:cNvPr>
          <p:cNvGrpSpPr/>
          <p:nvPr/>
        </p:nvGrpSpPr>
        <p:grpSpPr>
          <a:xfrm>
            <a:off x="2873708" y="300112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8" name="Google Shape;2270;p78">
              <a:extLst>
                <a:ext uri="{FF2B5EF4-FFF2-40B4-BE49-F238E27FC236}">
                  <a16:creationId xmlns:a16="http://schemas.microsoft.com/office/drawing/2014/main" id="{4BD8FFD1-98C4-8CC6-42FA-C29CEE7968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271;p78">
              <a:extLst>
                <a:ext uri="{FF2B5EF4-FFF2-40B4-BE49-F238E27FC236}">
                  <a16:creationId xmlns:a16="http://schemas.microsoft.com/office/drawing/2014/main" id="{714C9D40-E398-F9EB-AF19-C7AC2778BA3F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9674C2-3F72-BE35-473F-9DDE1FFA623D}"/>
              </a:ext>
            </a:extLst>
          </p:cNvPr>
          <p:cNvSpPr txBox="1"/>
          <p:nvPr/>
        </p:nvSpPr>
        <p:spPr>
          <a:xfrm>
            <a:off x="3319277" y="3096914"/>
            <a:ext cx="2950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61" name="Google Shape;2269;p78">
            <a:extLst>
              <a:ext uri="{FF2B5EF4-FFF2-40B4-BE49-F238E27FC236}">
                <a16:creationId xmlns:a16="http://schemas.microsoft.com/office/drawing/2014/main" id="{957D9A90-8F62-0563-F44E-9216C57BB889}"/>
              </a:ext>
            </a:extLst>
          </p:cNvPr>
          <p:cNvGrpSpPr/>
          <p:nvPr/>
        </p:nvGrpSpPr>
        <p:grpSpPr>
          <a:xfrm>
            <a:off x="2873708" y="359626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62" name="Google Shape;2270;p78">
              <a:extLst>
                <a:ext uri="{FF2B5EF4-FFF2-40B4-BE49-F238E27FC236}">
                  <a16:creationId xmlns:a16="http://schemas.microsoft.com/office/drawing/2014/main" id="{87E5A9DB-216D-2108-90EA-48CEC269DF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271;p78">
              <a:extLst>
                <a:ext uri="{FF2B5EF4-FFF2-40B4-BE49-F238E27FC236}">
                  <a16:creationId xmlns:a16="http://schemas.microsoft.com/office/drawing/2014/main" id="{1F287B2A-A6E0-D7BE-A26E-D4B9A463ECE5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704" name="TextBox 703">
            <a:extLst>
              <a:ext uri="{FF2B5EF4-FFF2-40B4-BE49-F238E27FC236}">
                <a16:creationId xmlns:a16="http://schemas.microsoft.com/office/drawing/2014/main" id="{77499FDB-1E1C-EACD-6BB8-94D76BA88D2A}"/>
              </a:ext>
            </a:extLst>
          </p:cNvPr>
          <p:cNvSpPr txBox="1"/>
          <p:nvPr/>
        </p:nvSpPr>
        <p:spPr>
          <a:xfrm>
            <a:off x="3319277" y="3692054"/>
            <a:ext cx="3253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37538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49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04</a:t>
            </a:r>
            <a:endParaRPr dirty="0">
              <a:latin typeface="iCiel Cadena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41AB2-98FA-C96A-A8D3-1A1949EE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25" y="5365829"/>
            <a:ext cx="4618575" cy="3822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7BC92-A501-4B75-3DEF-A5488F251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7" r="3669"/>
          <a:stretch/>
        </p:blipFill>
        <p:spPr>
          <a:xfrm>
            <a:off x="2942275" y="5365829"/>
            <a:ext cx="4618574" cy="38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ABD08-93F7-B50B-59A0-32F2B52B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425" y="5365828"/>
            <a:ext cx="4618574" cy="3822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5C158-84F3-2780-2153-42D124D71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675" y="5365828"/>
            <a:ext cx="4618574" cy="38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1059 -0.327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-163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5679E-6 L -0.24688 -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1528 -0.8444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07431 -0.8444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16389 -0.8422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4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21597 -0.8382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-4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0"/>
      <p:bldP spid="9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F912652A-8BAA-AA78-0187-2A60E6773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475" y="-120976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B1D7E-65D4-CBB5-3C11-6377A31F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41" y="1353439"/>
            <a:ext cx="3244318" cy="291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26B4B-F7AB-EF31-BD8C-B9740726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7714"/>
            <a:ext cx="6388476" cy="2917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F432B-188A-117F-8975-7B8D55A0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297713"/>
            <a:ext cx="6388476" cy="291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8EE55-A983-2D65-0F47-916EC54C8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97715"/>
            <a:ext cx="6388476" cy="2917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91A5A-F937-EC6C-03D7-3559C5E7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255" y="5297712"/>
            <a:ext cx="6370521" cy="2917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A5EBB-C0C2-C5D6-BE3A-D48A579C4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324" y="5297712"/>
            <a:ext cx="6388476" cy="2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5069 -0.7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46914E-7 L 0.10486 -0.767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3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6914E-7 L 0.05903 -0.7672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46914E-7 L 0.01233 -0.765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3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-0.05903 -0.7660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3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700728" y="1377671"/>
            <a:ext cx="7742545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iCiel Cadena" panose="02000503000000020004" pitchFamily="2" charset="0"/>
              </a:rPr>
              <a:t>CẢM ƠN THẦY CÔ VÀ CÁC BẠN ĐÃ LẮNG NGHE</a:t>
            </a:r>
            <a:endParaRPr sz="4800" dirty="0">
              <a:latin typeface="iCiel Caden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8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7BB5758-BC6D-0A58-ADE7-98D35CAB0F85}"/>
              </a:ext>
            </a:extLst>
          </p:cNvPr>
          <p:cNvSpPr txBox="1">
            <a:spLocks/>
          </p:cNvSpPr>
          <p:nvPr/>
        </p:nvSpPr>
        <p:spPr>
          <a:xfrm>
            <a:off x="2142175" y="1606651"/>
            <a:ext cx="41583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Lý do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chọn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36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915;p40">
            <a:extLst>
              <a:ext uri="{FF2B5EF4-FFF2-40B4-BE49-F238E27FC236}">
                <a16:creationId xmlns:a16="http://schemas.microsoft.com/office/drawing/2014/main" id="{E9F4DA4E-6FB3-5A85-1584-09B225A82A15}"/>
              </a:ext>
            </a:extLst>
          </p:cNvPr>
          <p:cNvSpPr txBox="1">
            <a:spLocks/>
          </p:cNvSpPr>
          <p:nvPr/>
        </p:nvSpPr>
        <p:spPr>
          <a:xfrm>
            <a:off x="1107225" y="1606651"/>
            <a:ext cx="969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100" dirty="0">
                <a:solidFill>
                  <a:sysClr val="windowText" lastClr="000000"/>
                </a:solidFill>
                <a:latin typeface="iCiel Cadena" panose="02000503000000020004" pitchFamily="2" charset="0"/>
              </a:rPr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F7BAE9-8153-3079-7FED-F3930D4B6553}"/>
              </a:ext>
            </a:extLst>
          </p:cNvPr>
          <p:cNvGrpSpPr/>
          <p:nvPr/>
        </p:nvGrpSpPr>
        <p:grpSpPr>
          <a:xfrm>
            <a:off x="1345350" y="5143500"/>
            <a:ext cx="3651264" cy="2022270"/>
            <a:chOff x="920736" y="1585136"/>
            <a:chExt cx="3651264" cy="20222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9742B-7228-8B66-922C-F4623842E565}"/>
                </a:ext>
              </a:extLst>
            </p:cNvPr>
            <p:cNvSpPr txBox="1"/>
            <p:nvPr/>
          </p:nvSpPr>
          <p:spPr>
            <a:xfrm>
              <a:off x="920736" y="1585136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một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framework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trình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phát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triển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đảo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CC5ED1-FD38-8516-85B7-778ADDC0AC8F}"/>
                </a:ext>
              </a:extLst>
            </p:cNvPr>
            <p:cNvSpPr txBox="1"/>
            <p:nvPr/>
          </p:nvSpPr>
          <p:spPr>
            <a:xfrm>
              <a:off x="920736" y="2334661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ưa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chuộng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vì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tích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hợp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dễ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dàng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năng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tạo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trải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nghiệm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tốt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0CFD94-06E7-D5D7-9D16-17134D167107}"/>
                </a:ext>
              </a:extLst>
            </p:cNvPr>
            <p:cNvSpPr txBox="1"/>
            <p:nvPr/>
          </p:nvSpPr>
          <p:spPr>
            <a:xfrm>
              <a:off x="920736" y="3084186"/>
              <a:ext cx="365126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Nhiều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ty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lớn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xây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dựng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quản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của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họ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06B22-7F95-29F5-B3E7-ED48B17E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107" y="1398368"/>
            <a:ext cx="2746868" cy="2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-0.12552 -0.3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-15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25834 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40972 -0.01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-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6 L -0.00607 -0.6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6908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02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67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EF1B678-A32F-307D-7DC2-4F108646C49B}"/>
              </a:ext>
            </a:extLst>
          </p:cNvPr>
          <p:cNvSpPr txBox="1">
            <a:spLocks/>
          </p:cNvSpPr>
          <p:nvPr/>
        </p:nvSpPr>
        <p:spPr>
          <a:xfrm>
            <a:off x="903925" y="152401"/>
            <a:ext cx="4690854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Google Shape;2270;p78">
            <a:extLst>
              <a:ext uri="{FF2B5EF4-FFF2-40B4-BE49-F238E27FC236}">
                <a16:creationId xmlns:a16="http://schemas.microsoft.com/office/drawing/2014/main" id="{CCF7BDB8-75DA-B494-A8FB-DD0FA3A25984}"/>
              </a:ext>
            </a:extLst>
          </p:cNvPr>
          <p:cNvSpPr/>
          <p:nvPr/>
        </p:nvSpPr>
        <p:spPr>
          <a:xfrm>
            <a:off x="2976094" y="1790612"/>
            <a:ext cx="3191812" cy="32705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004D20-B9FA-4593-EB2A-E4A75BB58459}"/>
              </a:ext>
            </a:extLst>
          </p:cNvPr>
          <p:cNvSpPr txBox="1"/>
          <p:nvPr/>
        </p:nvSpPr>
        <p:spPr>
          <a:xfrm>
            <a:off x="3168877" y="1798761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68" name="Google Shape;2270;p78">
            <a:extLst>
              <a:ext uri="{FF2B5EF4-FFF2-40B4-BE49-F238E27FC236}">
                <a16:creationId xmlns:a16="http://schemas.microsoft.com/office/drawing/2014/main" id="{7D2EC5C7-CD97-9DD7-C5B9-057EABFB9C9D}"/>
              </a:ext>
            </a:extLst>
          </p:cNvPr>
          <p:cNvSpPr/>
          <p:nvPr/>
        </p:nvSpPr>
        <p:spPr>
          <a:xfrm>
            <a:off x="2976094" y="2820224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C8EA17-EE6A-59FA-223E-0DD148F38E2F}"/>
              </a:ext>
            </a:extLst>
          </p:cNvPr>
          <p:cNvSpPr txBox="1"/>
          <p:nvPr/>
        </p:nvSpPr>
        <p:spPr>
          <a:xfrm>
            <a:off x="3168877" y="2831354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72" name="Google Shape;2270;p78">
            <a:extLst>
              <a:ext uri="{FF2B5EF4-FFF2-40B4-BE49-F238E27FC236}">
                <a16:creationId xmlns:a16="http://schemas.microsoft.com/office/drawing/2014/main" id="{2B099C13-BD80-3964-899E-1E66E944F96F}"/>
              </a:ext>
            </a:extLst>
          </p:cNvPr>
          <p:cNvSpPr/>
          <p:nvPr/>
        </p:nvSpPr>
        <p:spPr>
          <a:xfrm>
            <a:off x="2976094" y="3294810"/>
            <a:ext cx="3191812" cy="31532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09BE15-D8C8-0658-6166-07E86FB25F71}"/>
              </a:ext>
            </a:extLst>
          </p:cNvPr>
          <p:cNvSpPr txBox="1"/>
          <p:nvPr/>
        </p:nvSpPr>
        <p:spPr>
          <a:xfrm>
            <a:off x="3168876" y="3302358"/>
            <a:ext cx="279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2" name="Google Shape;2270;p78">
            <a:extLst>
              <a:ext uri="{FF2B5EF4-FFF2-40B4-BE49-F238E27FC236}">
                <a16:creationId xmlns:a16="http://schemas.microsoft.com/office/drawing/2014/main" id="{5419B3F1-CCDB-E7AC-E748-93DF11B27FC4}"/>
              </a:ext>
            </a:extLst>
          </p:cNvPr>
          <p:cNvSpPr/>
          <p:nvPr/>
        </p:nvSpPr>
        <p:spPr>
          <a:xfrm>
            <a:off x="2976094" y="3764024"/>
            <a:ext cx="3191812" cy="31532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5CAE62-7200-7FDF-BD15-678E2F5C795D}"/>
              </a:ext>
            </a:extLst>
          </p:cNvPr>
          <p:cNvSpPr txBox="1"/>
          <p:nvPr/>
        </p:nvSpPr>
        <p:spPr>
          <a:xfrm>
            <a:off x="3168877" y="377157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5" name="Google Shape;2270;p78">
            <a:extLst>
              <a:ext uri="{FF2B5EF4-FFF2-40B4-BE49-F238E27FC236}">
                <a16:creationId xmlns:a16="http://schemas.microsoft.com/office/drawing/2014/main" id="{0A908EED-6A43-018B-40A2-F07076995E0A}"/>
              </a:ext>
            </a:extLst>
          </p:cNvPr>
          <p:cNvSpPr/>
          <p:nvPr/>
        </p:nvSpPr>
        <p:spPr>
          <a:xfrm>
            <a:off x="2976094" y="2308722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A98EAA-B514-0C22-6CE3-B6128A8DC4A8}"/>
              </a:ext>
            </a:extLst>
          </p:cNvPr>
          <p:cNvSpPr txBox="1"/>
          <p:nvPr/>
        </p:nvSpPr>
        <p:spPr>
          <a:xfrm>
            <a:off x="3168877" y="231985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sử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dụng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17710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AngularJS là gì?&#10;">
            <a:extLst>
              <a:ext uri="{FF2B5EF4-FFF2-40B4-BE49-F238E27FC236}">
                <a16:creationId xmlns:a16="http://schemas.microsoft.com/office/drawing/2014/main" id="{34A61CA7-8725-9C4D-14F9-F362406DE711}"/>
              </a:ext>
            </a:extLst>
          </p:cNvPr>
          <p:cNvSpPr txBox="1"/>
          <p:nvPr/>
        </p:nvSpPr>
        <p:spPr>
          <a:xfrm>
            <a:off x="4405139" y="1663825"/>
            <a:ext cx="3504422" cy="7386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ột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mạnh mẽ được phát triển bởi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giúp xây dựng ứng dụng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webiste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 descr="AngularJS là gì?&#10;">
            <a:extLst>
              <a:ext uri="{FF2B5EF4-FFF2-40B4-BE49-F238E27FC236}">
                <a16:creationId xmlns:a16="http://schemas.microsoft.com/office/drawing/2014/main" id="{1AE4025D-F83D-B63C-8CD6-F28E7FD93939}"/>
              </a:ext>
            </a:extLst>
          </p:cNvPr>
          <p:cNvSpPr txBox="1"/>
          <p:nvPr/>
        </p:nvSpPr>
        <p:spPr>
          <a:xfrm>
            <a:off x="4405140" y="2522147"/>
            <a:ext cx="3504422" cy="1384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tính mạnh mẽ,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giúp tạo ra trải nghiệm người dùng tốt và dễ dàng tích hợp vào dự án. Các công ty lớn như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Microsoft,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PayPal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đã chọn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 việc xây dựng và quản lý trang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của họ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F9865C8B-B39F-1A80-2575-8D42B1899262}"/>
              </a:ext>
            </a:extLst>
          </p:cNvPr>
          <p:cNvSpPr txBox="1">
            <a:spLocks/>
          </p:cNvSpPr>
          <p:nvPr/>
        </p:nvSpPr>
        <p:spPr>
          <a:xfrm>
            <a:off x="910506" y="404973"/>
            <a:ext cx="4457700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9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A34E2-D005-8F33-315B-BD385EE6E4CD}"/>
              </a:ext>
            </a:extLst>
          </p:cNvPr>
          <p:cNvGrpSpPr/>
          <p:nvPr/>
        </p:nvGrpSpPr>
        <p:grpSpPr>
          <a:xfrm>
            <a:off x="906697" y="404973"/>
            <a:ext cx="7117163" cy="3601847"/>
            <a:chOff x="906697" y="404973"/>
            <a:chExt cx="7117163" cy="3601847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906697" y="1390177"/>
              <a:ext cx="4331610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hai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AngularJS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Google Shape;914;p40">
              <a:extLst>
                <a:ext uri="{FF2B5EF4-FFF2-40B4-BE49-F238E27FC236}">
                  <a16:creationId xmlns:a16="http://schemas.microsoft.com/office/drawing/2014/main" id="{F9865C8B-B39F-1A80-2575-8D42B1899262}"/>
                </a:ext>
              </a:extLst>
            </p:cNvPr>
            <p:cNvSpPr txBox="1">
              <a:spLocks/>
            </p:cNvSpPr>
            <p:nvPr/>
          </p:nvSpPr>
          <p:spPr>
            <a:xfrm>
              <a:off x="910506" y="404973"/>
              <a:ext cx="4457700" cy="613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Poppins Black"/>
                <a:buNone/>
                <a:defRPr sz="26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l"/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Cách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sử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dụng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AngularJS</a:t>
              </a:r>
              <a:endPara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 descr="AngularJS là gì?&#10;">
              <a:extLst>
                <a:ext uri="{FF2B5EF4-FFF2-40B4-BE49-F238E27FC236}">
                  <a16:creationId xmlns:a16="http://schemas.microsoft.com/office/drawing/2014/main" id="{19FAE11E-3CDD-C687-A840-4DDB078F7FF5}"/>
                </a:ext>
              </a:extLst>
            </p:cNvPr>
            <p:cNvSpPr txBox="1"/>
            <p:nvPr/>
          </p:nvSpPr>
          <p:spPr>
            <a:xfrm>
              <a:off x="906697" y="1829089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1: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 descr="AngularJS là gì?&#10;">
              <a:extLst>
                <a:ext uri="{FF2B5EF4-FFF2-40B4-BE49-F238E27FC236}">
                  <a16:creationId xmlns:a16="http://schemas.microsoft.com/office/drawing/2014/main" id="{B0DCD66A-6128-0E22-860E-F331981D1352}"/>
                </a:ext>
              </a:extLst>
            </p:cNvPr>
            <p:cNvSpPr txBox="1"/>
            <p:nvPr/>
          </p:nvSpPr>
          <p:spPr>
            <a:xfrm>
              <a:off x="906697" y="3095992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2: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777264-00DF-09A2-7D3D-FA57135884DA}"/>
                </a:ext>
              </a:extLst>
            </p:cNvPr>
            <p:cNvSpPr txBox="1"/>
            <p:nvPr/>
          </p:nvSpPr>
          <p:spPr>
            <a:xfrm>
              <a:off x="1571624" y="1829089"/>
              <a:ext cx="6170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Truy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web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u="none" strike="noStrike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https://angularjs.org</a:t>
              </a:r>
              <a:r>
                <a:rPr lang="en-US" b="0" i="0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</a:rPr>
                <a:t> 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tải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về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bản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mới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nhất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 Sau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F7CA6-6CAF-F825-A0F1-3ADB98B75569}"/>
                </a:ext>
              </a:extLst>
            </p:cNvPr>
            <p:cNvSpPr txBox="1"/>
            <p:nvPr/>
          </p:nvSpPr>
          <p:spPr>
            <a:xfrm>
              <a:off x="1571624" y="3095992"/>
              <a:ext cx="64522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trực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tiếp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đường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link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HTML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bằng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phần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header.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176151-7164-B063-CD5F-A0471227DABD}"/>
                </a:ext>
              </a:extLst>
            </p:cNvPr>
            <p:cNvSpPr txBox="1"/>
            <p:nvPr/>
          </p:nvSpPr>
          <p:spPr>
            <a:xfrm>
              <a:off x="1571625" y="3483600"/>
              <a:ext cx="600075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 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="https://ajax.googleapis.com/ajax/libs/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angularjs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/1.6.9/angular.min.js"&gt;&lt;/script&gt;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A9B3F-ABCF-3FAC-E9C9-F6935383D11D}"/>
                </a:ext>
              </a:extLst>
            </p:cNvPr>
            <p:cNvSpPr txBox="1"/>
            <p:nvPr/>
          </p:nvSpPr>
          <p:spPr>
            <a:xfrm>
              <a:off x="1571624" y="2432140"/>
              <a:ext cx="35185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 </a:t>
              </a:r>
              <a:r>
                <a:rPr lang="en-US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="angular.min.js"&gt;&lt;/script&gt;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6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84DB42-7091-65B8-21A0-5D4BC51D6309}"/>
              </a:ext>
            </a:extLst>
          </p:cNvPr>
          <p:cNvGrpSpPr/>
          <p:nvPr/>
        </p:nvGrpSpPr>
        <p:grpSpPr>
          <a:xfrm>
            <a:off x="747438" y="1812780"/>
            <a:ext cx="3128371" cy="1860969"/>
            <a:chOff x="747438" y="1812780"/>
            <a:chExt cx="3128371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95710B-22A5-C67A-A93F-CA68FD483E0A}"/>
                </a:ext>
              </a:extLst>
            </p:cNvPr>
            <p:cNvGrpSpPr/>
            <p:nvPr/>
          </p:nvGrpSpPr>
          <p:grpSpPr>
            <a:xfrm>
              <a:off x="747438" y="1812780"/>
              <a:ext cx="3128371" cy="1860969"/>
              <a:chOff x="747438" y="1812780"/>
              <a:chExt cx="3128371" cy="186096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8D22E7-08AB-8595-270A-1B02FDBC0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438" y="1812780"/>
                <a:ext cx="3128371" cy="18609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972B1B-B8B5-3934-BB3D-76E5E4EFA72B}"/>
                  </a:ext>
                </a:extLst>
              </p:cNvPr>
              <p:cNvSpPr/>
              <p:nvPr/>
            </p:nvSpPr>
            <p:spPr>
              <a:xfrm>
                <a:off x="3216275" y="1814296"/>
                <a:ext cx="409575" cy="412750"/>
              </a:xfrm>
              <a:prstGeom prst="rect">
                <a:avLst/>
              </a:prstGeom>
              <a:solidFill>
                <a:srgbClr val="0D1C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00388-45BA-855C-FBDB-42FB8A3FAC21}"/>
                </a:ext>
              </a:extLst>
            </p:cNvPr>
            <p:cNvSpPr/>
            <p:nvPr/>
          </p:nvSpPr>
          <p:spPr>
            <a:xfrm>
              <a:off x="1441089" y="1892425"/>
              <a:ext cx="1716809" cy="148956"/>
            </a:xfrm>
            <a:prstGeom prst="rect">
              <a:avLst/>
            </a:prstGeom>
            <a:solidFill>
              <a:srgbClr val="0D1C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28AF74-74C7-59DF-0940-E1E928C690E8}"/>
              </a:ext>
            </a:extLst>
          </p:cNvPr>
          <p:cNvSpPr/>
          <p:nvPr/>
        </p:nvSpPr>
        <p:spPr>
          <a:xfrm>
            <a:off x="796652" y="1823926"/>
            <a:ext cx="3027186" cy="258587"/>
          </a:xfrm>
          <a:prstGeom prst="rect">
            <a:avLst/>
          </a:prstGeom>
          <a:solidFill>
            <a:srgbClr val="0D1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2136E7-1F88-7F73-2015-9C24299527E2}"/>
              </a:ext>
            </a:extLst>
          </p:cNvPr>
          <p:cNvGrpSpPr/>
          <p:nvPr/>
        </p:nvGrpSpPr>
        <p:grpSpPr>
          <a:xfrm>
            <a:off x="4259087" y="1314575"/>
            <a:ext cx="4072114" cy="3262431"/>
            <a:chOff x="4259087" y="1663825"/>
            <a:chExt cx="4072114" cy="3262431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4259088" y="1663825"/>
              <a:ext cx="372917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</a:t>
              </a:r>
              <a:r>
                <a:rPr lang="en-US" b="1" i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Scope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 đối tượng có nhiệm vụ giao tiếp giữa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ontroller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và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của ứng 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5" name="TextBox 14" descr="AngularJS là gì?&#10;">
              <a:extLst>
                <a:ext uri="{FF2B5EF4-FFF2-40B4-BE49-F238E27FC236}">
                  <a16:creationId xmlns:a16="http://schemas.microsoft.com/office/drawing/2014/main" id="{0FEC9D90-9636-0F29-3C57-4856EF693352}"/>
                </a:ext>
              </a:extLst>
            </p:cNvPr>
            <p:cNvSpPr txBox="1"/>
            <p:nvPr/>
          </p:nvSpPr>
          <p:spPr>
            <a:xfrm>
              <a:off x="4259088" y="218704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xử lí dữ liệu cho đối tượng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sẽ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lấy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dữ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liệu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hiển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thị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 descr="AngularJS là gì?&#10;">
              <a:extLst>
                <a:ext uri="{FF2B5EF4-FFF2-40B4-BE49-F238E27FC236}">
                  <a16:creationId xmlns:a16="http://schemas.microsoft.com/office/drawing/2014/main" id="{51C8CFD5-F2F7-7C7C-B170-C5BD3491FE8A}"/>
                </a:ext>
              </a:extLst>
            </p:cNvPr>
            <p:cNvSpPr txBox="1"/>
            <p:nvPr/>
          </p:nvSpPr>
          <p:spPr>
            <a:xfrm>
              <a:off x="4259087" y="271026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Data-binding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tự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động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đồng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bộ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dữ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liệu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model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 descr="AngularJS là gì?&#10;">
              <a:extLst>
                <a:ext uri="{FF2B5EF4-FFF2-40B4-BE49-F238E27FC236}">
                  <a16:creationId xmlns:a16="http://schemas.microsoft.com/office/drawing/2014/main" id="{853A526F-848F-A94E-DBA8-138F41EFA39B}"/>
                </a:ext>
              </a:extLst>
            </p:cNvPr>
            <p:cNvSpPr txBox="1"/>
            <p:nvPr/>
          </p:nvSpPr>
          <p:spPr>
            <a:xfrm>
              <a:off x="4259087" y="3233485"/>
              <a:ext cx="3729175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Routing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chuyển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đổi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action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trong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lại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 descr="AngularJS là gì?&#10;">
              <a:extLst>
                <a:ext uri="{FF2B5EF4-FFF2-40B4-BE49-F238E27FC236}">
                  <a16:creationId xmlns:a16="http://schemas.microsoft.com/office/drawing/2014/main" id="{31BED85C-9509-7605-BA74-8EA0C335F891}"/>
                </a:ext>
              </a:extLst>
            </p:cNvPr>
            <p:cNvSpPr txBox="1"/>
            <p:nvPr/>
          </p:nvSpPr>
          <p:spPr>
            <a:xfrm>
              <a:off x="4259087" y="3756705"/>
              <a:ext cx="4021313" cy="116955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 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: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sẵn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một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hệ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thống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con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giúp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trình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viên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tạo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phát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triển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hiểu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kiểm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</a:p>
            <a:p>
              <a:pPr algn="just"/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3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04B6D-9150-1779-F48B-9A2B6711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568565"/>
            <a:ext cx="3633380" cy="22779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6291C8-DC24-99E9-602F-C5BE4E9CDAA8}"/>
              </a:ext>
            </a:extLst>
          </p:cNvPr>
          <p:cNvSpPr txBox="1"/>
          <p:nvPr/>
        </p:nvSpPr>
        <p:spPr>
          <a:xfrm>
            <a:off x="1283205" y="2015046"/>
            <a:ext cx="33554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Hypertext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Preprocessor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là một ngôn ngữ lập trình thông dịch được sử dụng chủ yếu để phát triển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động. Đây là một ngôn ngữ mã nguồn mở và được tích hợp trực tiếp vào mã HTML.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B67F7B-BFC9-C0EC-56F1-DAE04E4B5EFA}"/>
              </a:ext>
            </a:extLst>
          </p:cNvPr>
          <p:cNvGrpSpPr/>
          <p:nvPr/>
        </p:nvGrpSpPr>
        <p:grpSpPr>
          <a:xfrm>
            <a:off x="954275" y="4389435"/>
            <a:ext cx="7696198" cy="4503582"/>
            <a:chOff x="892680" y="115311"/>
            <a:chExt cx="7696198" cy="45035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22DB3C-AB75-27E5-D6B5-2F8049593DB3}"/>
                </a:ext>
              </a:extLst>
            </p:cNvPr>
            <p:cNvGrpSpPr/>
            <p:nvPr/>
          </p:nvGrpSpPr>
          <p:grpSpPr>
            <a:xfrm>
              <a:off x="892680" y="1046457"/>
              <a:ext cx="6000750" cy="3572436"/>
              <a:chOff x="892680" y="3692635"/>
              <a:chExt cx="6000750" cy="357243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A7A49B-4E89-21EE-6EE4-E7CB3DDD30A9}"/>
                  </a:ext>
                </a:extLst>
              </p:cNvPr>
              <p:cNvSpPr txBox="1"/>
              <p:nvPr/>
            </p:nvSpPr>
            <p:spPr>
              <a:xfrm>
                <a:off x="892680" y="4156528"/>
                <a:ext cx="6000750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&lt;?</a:t>
                </a:r>
                <a:r>
                  <a:rPr lang="en-US" b="1" dirty="0" err="1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php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"localhost"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"root"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 err="1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db_dienthoai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b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</a:br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Create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new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 err="1">
                    <a:solidFill>
                      <a:srgbClr val="E5C07B"/>
                    </a:solidFill>
                    <a:effectLst/>
                    <a:latin typeface="Fira Code" panose="020B0809050000020004" pitchFamily="49" charset="0"/>
                  </a:rPr>
                  <a:t>mysqli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Check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if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 {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 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die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"Connection failed: 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.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}</a:t>
                </a:r>
              </a:p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?&gt;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1E5B91-4FC9-7B2C-31AA-5454982F22B3}"/>
                  </a:ext>
                </a:extLst>
              </p:cNvPr>
              <p:cNvSpPr txBox="1"/>
              <p:nvPr/>
            </p:nvSpPr>
            <p:spPr>
              <a:xfrm>
                <a:off x="892680" y="3692635"/>
                <a:ext cx="3776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nối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với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MySQL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bằng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PHP.</a:t>
                </a:r>
              </a:p>
            </p:txBody>
          </p:sp>
        </p:grpSp>
        <p:pic>
          <p:nvPicPr>
            <p:cNvPr id="1026" name="Picture 2" descr="Sử dụng mệnh đề WHERE của câu lệnh SELECT trong PHP và MySQL - Học Lập Trình">
              <a:extLst>
                <a:ext uri="{FF2B5EF4-FFF2-40B4-BE49-F238E27FC236}">
                  <a16:creationId xmlns:a16="http://schemas.microsoft.com/office/drawing/2014/main" id="{3510C8CF-6800-C36F-DA45-D0AFA99B5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678" y="115311"/>
              <a:ext cx="312420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613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00105 -0.82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1198 -0.773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-386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679E-6 L -0.57378 -0.144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98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1101</Words>
  <Application>Microsoft Office PowerPoint</Application>
  <PresentationFormat>On-screen Show (16:9)</PresentationFormat>
  <Paragraphs>114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Fira Code</vt:lpstr>
      <vt:lpstr>Poppins ExtraBold</vt:lpstr>
      <vt:lpstr>Nunito Light</vt:lpstr>
      <vt:lpstr>iCiel Cadena</vt:lpstr>
      <vt:lpstr>Open Sans</vt:lpstr>
      <vt:lpstr>Poppins</vt:lpstr>
      <vt:lpstr>Comic Sans MS</vt:lpstr>
      <vt:lpstr>Poppins Black</vt:lpstr>
      <vt:lpstr>Barlow</vt:lpstr>
      <vt:lpstr>Arial</vt:lpstr>
      <vt:lpstr>Data Analytics Strategy Toolkit by Slidesgo</vt:lpstr>
      <vt:lpstr>PowerPoint Presentation</vt:lpstr>
      <vt:lpstr>NỘI DUNG</vt:lpstr>
      <vt:lpstr>PowerPoint Presentation</vt:lpstr>
      <vt:lpstr>Lý thuyết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Cài đặt thực nghiệm và demo</vt:lpstr>
      <vt:lpstr>Cài đặt thực nghiệm và demo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AngularJS Và Thiết Kế  Website Minh Họa</dc:title>
  <dc:creator>ASUS</dc:creator>
  <cp:lastModifiedBy>Trung Nghia</cp:lastModifiedBy>
  <cp:revision>44</cp:revision>
  <dcterms:modified xsi:type="dcterms:W3CDTF">2024-01-17T16:29:28Z</dcterms:modified>
</cp:coreProperties>
</file>